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32" r:id="rId3"/>
    <p:sldId id="327" r:id="rId4"/>
    <p:sldId id="328" r:id="rId5"/>
    <p:sldId id="329" r:id="rId6"/>
    <p:sldId id="330" r:id="rId7"/>
    <p:sldId id="331" r:id="rId8"/>
    <p:sldId id="334" r:id="rId9"/>
    <p:sldId id="464" r:id="rId10"/>
    <p:sldId id="465" r:id="rId11"/>
    <p:sldId id="820" r:id="rId12"/>
    <p:sldId id="821" r:id="rId13"/>
    <p:sldId id="335" r:id="rId14"/>
    <p:sldId id="723" r:id="rId15"/>
    <p:sldId id="337" r:id="rId16"/>
    <p:sldId id="338" r:id="rId17"/>
    <p:sldId id="695" r:id="rId18"/>
    <p:sldId id="339" r:id="rId19"/>
    <p:sldId id="351" r:id="rId20"/>
    <p:sldId id="352" r:id="rId21"/>
    <p:sldId id="340" r:id="rId22"/>
    <p:sldId id="341" r:id="rId23"/>
    <p:sldId id="822" r:id="rId24"/>
    <p:sldId id="697" r:id="rId25"/>
    <p:sldId id="823" r:id="rId26"/>
    <p:sldId id="344" r:id="rId27"/>
    <p:sldId id="353" r:id="rId28"/>
    <p:sldId id="355" r:id="rId29"/>
    <p:sldId id="591" r:id="rId30"/>
    <p:sldId id="592" r:id="rId31"/>
    <p:sldId id="593" r:id="rId32"/>
    <p:sldId id="824" r:id="rId33"/>
    <p:sldId id="825" r:id="rId34"/>
    <p:sldId id="594" r:id="rId35"/>
    <p:sldId id="595" r:id="rId36"/>
    <p:sldId id="596" r:id="rId37"/>
    <p:sldId id="826" r:id="rId38"/>
    <p:sldId id="827" r:id="rId39"/>
    <p:sldId id="828" r:id="rId40"/>
    <p:sldId id="829" r:id="rId41"/>
    <p:sldId id="831" r:id="rId42"/>
    <p:sldId id="832" r:id="rId43"/>
    <p:sldId id="833" r:id="rId44"/>
    <p:sldId id="830" r:id="rId45"/>
    <p:sldId id="367" r:id="rId46"/>
    <p:sldId id="369" r:id="rId47"/>
    <p:sldId id="469" r:id="rId48"/>
    <p:sldId id="834" r:id="rId49"/>
    <p:sldId id="370" r:id="rId50"/>
    <p:sldId id="603" r:id="rId51"/>
    <p:sldId id="371" r:id="rId52"/>
    <p:sldId id="645" r:id="rId53"/>
    <p:sldId id="835" r:id="rId54"/>
    <p:sldId id="470" r:id="rId55"/>
    <p:sldId id="471" r:id="rId56"/>
    <p:sldId id="472" r:id="rId57"/>
    <p:sldId id="473" r:id="rId58"/>
    <p:sldId id="474" r:id="rId59"/>
    <p:sldId id="475" r:id="rId60"/>
    <p:sldId id="477" r:id="rId61"/>
    <p:sldId id="511" r:id="rId62"/>
    <p:sldId id="724" r:id="rId63"/>
    <p:sldId id="836" r:id="rId64"/>
    <p:sldId id="837" r:id="rId65"/>
    <p:sldId id="838" r:id="rId66"/>
    <p:sldId id="839" r:id="rId67"/>
    <p:sldId id="478" r:id="rId68"/>
    <p:sldId id="480" r:id="rId69"/>
    <p:sldId id="513" r:id="rId70"/>
    <p:sldId id="705" r:id="rId71"/>
    <p:sldId id="481" r:id="rId72"/>
    <p:sldId id="840" r:id="rId73"/>
    <p:sldId id="841" r:id="rId74"/>
    <p:sldId id="842" r:id="rId75"/>
    <p:sldId id="482" r:id="rId76"/>
    <p:sldId id="484" r:id="rId77"/>
    <p:sldId id="843" r:id="rId78"/>
    <p:sldId id="485" r:id="rId79"/>
    <p:sldId id="844" r:id="rId80"/>
    <p:sldId id="655" r:id="rId81"/>
    <p:sldId id="662" r:id="rId82"/>
    <p:sldId id="656" r:id="rId83"/>
    <p:sldId id="845" r:id="rId84"/>
    <p:sldId id="657" r:id="rId85"/>
    <p:sldId id="658" r:id="rId86"/>
    <p:sldId id="732" r:id="rId87"/>
    <p:sldId id="659" r:id="rId88"/>
    <p:sldId id="846" r:id="rId89"/>
    <p:sldId id="677" r:id="rId90"/>
    <p:sldId id="678" r:id="rId91"/>
    <p:sldId id="679" r:id="rId92"/>
    <p:sldId id="847" r:id="rId93"/>
    <p:sldId id="680" r:id="rId94"/>
    <p:sldId id="685" r:id="rId95"/>
    <p:sldId id="687" r:id="rId96"/>
    <p:sldId id="848" r:id="rId97"/>
    <p:sldId id="689" r:id="rId98"/>
    <p:sldId id="733" r:id="rId99"/>
    <p:sldId id="734" r:id="rId100"/>
    <p:sldId id="849" r:id="rId101"/>
    <p:sldId id="850" r:id="rId102"/>
    <p:sldId id="851" r:id="rId103"/>
    <p:sldId id="852" r:id="rId104"/>
    <p:sldId id="735" r:id="rId105"/>
    <p:sldId id="507" r:id="rId106"/>
    <p:sldId id="508" r:id="rId107"/>
    <p:sldId id="521" r:id="rId108"/>
    <p:sldId id="853" r:id="rId109"/>
    <p:sldId id="509" r:id="rId110"/>
    <p:sldId id="510" r:id="rId111"/>
    <p:sldId id="523" r:id="rId112"/>
    <p:sldId id="715" r:id="rId113"/>
    <p:sldId id="716" r:id="rId114"/>
    <p:sldId id="741" r:id="rId115"/>
    <p:sldId id="742" r:id="rId116"/>
    <p:sldId id="743" r:id="rId117"/>
    <p:sldId id="746" r:id="rId118"/>
    <p:sldId id="747" r:id="rId119"/>
    <p:sldId id="748" r:id="rId120"/>
    <p:sldId id="749" r:id="rId121"/>
    <p:sldId id="750" r:id="rId122"/>
    <p:sldId id="751" r:id="rId123"/>
    <p:sldId id="752" r:id="rId124"/>
    <p:sldId id="754" r:id="rId125"/>
    <p:sldId id="755" r:id="rId126"/>
    <p:sldId id="854" r:id="rId127"/>
    <p:sldId id="855" r:id="rId128"/>
    <p:sldId id="758" r:id="rId129"/>
    <p:sldId id="759" r:id="rId130"/>
    <p:sldId id="760" r:id="rId131"/>
    <p:sldId id="761" r:id="rId132"/>
    <p:sldId id="856" r:id="rId133"/>
    <p:sldId id="857" r:id="rId134"/>
    <p:sldId id="858" r:id="rId135"/>
    <p:sldId id="859" r:id="rId136"/>
    <p:sldId id="762" r:id="rId137"/>
    <p:sldId id="765" r:id="rId138"/>
    <p:sldId id="766" r:id="rId139"/>
    <p:sldId id="767" r:id="rId140"/>
    <p:sldId id="860" r:id="rId141"/>
    <p:sldId id="768" r:id="rId142"/>
    <p:sldId id="772" r:id="rId143"/>
    <p:sldId id="773" r:id="rId144"/>
    <p:sldId id="774" r:id="rId145"/>
    <p:sldId id="775" r:id="rId146"/>
    <p:sldId id="861" r:id="rId147"/>
    <p:sldId id="862" r:id="rId148"/>
    <p:sldId id="776" r:id="rId149"/>
    <p:sldId id="780" r:id="rId150"/>
    <p:sldId id="781" r:id="rId151"/>
    <p:sldId id="782" r:id="rId152"/>
    <p:sldId id="863" r:id="rId153"/>
    <p:sldId id="783" r:id="rId154"/>
    <p:sldId id="784" r:id="rId155"/>
    <p:sldId id="785" r:id="rId156"/>
    <p:sldId id="786" r:id="rId157"/>
    <p:sldId id="787" r:id="rId158"/>
    <p:sldId id="864" r:id="rId159"/>
    <p:sldId id="788" r:id="rId160"/>
    <p:sldId id="791" r:id="rId161"/>
    <p:sldId id="792" r:id="rId162"/>
    <p:sldId id="793" r:id="rId163"/>
    <p:sldId id="794" r:id="rId164"/>
    <p:sldId id="798" r:id="rId165"/>
    <p:sldId id="865" r:id="rId166"/>
    <p:sldId id="799" r:id="rId167"/>
    <p:sldId id="866" r:id="rId168"/>
    <p:sldId id="867" r:id="rId169"/>
    <p:sldId id="868" r:id="rId170"/>
    <p:sldId id="800" r:id="rId171"/>
    <p:sldId id="801" r:id="rId172"/>
    <p:sldId id="802" r:id="rId173"/>
    <p:sldId id="869" r:id="rId174"/>
    <p:sldId id="803" r:id="rId175"/>
    <p:sldId id="804" r:id="rId176"/>
    <p:sldId id="805" r:id="rId177"/>
    <p:sldId id="806" r:id="rId178"/>
    <p:sldId id="808" r:id="rId179"/>
    <p:sldId id="809" r:id="rId180"/>
    <p:sldId id="810" r:id="rId181"/>
    <p:sldId id="811" r:id="rId182"/>
    <p:sldId id="812" r:id="rId183"/>
    <p:sldId id="813" r:id="rId184"/>
    <p:sldId id="814" r:id="rId185"/>
    <p:sldId id="815" r:id="rId18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6600"/>
    <a:srgbClr val="FF3300"/>
    <a:srgbClr val="009900"/>
    <a:srgbClr val="669900"/>
    <a:srgbClr val="336600"/>
    <a:srgbClr val="99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5179" autoAdjust="0"/>
  </p:normalViewPr>
  <p:slideViewPr>
    <p:cSldViewPr>
      <p:cViewPr varScale="1">
        <p:scale>
          <a:sx n="92" d="100"/>
          <a:sy n="92" d="100"/>
        </p:scale>
        <p:origin x="14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image" Target="../media/image188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7442B-86E3-4345-80E5-92C54684502F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7CAFA-07B1-4795-90EB-1963628121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62646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11560" y="751464"/>
            <a:ext cx="8266406" cy="570187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0">
            <a:noFill/>
          </a:ln>
          <a:effectLst>
            <a:outerShdw blurRad="63500" dist="63500" dir="5400000" sx="101000" sy="101000" algn="ctr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w="6350" h="82550"/>
            <a:bevelB w="63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65896"/>
            <a:ext cx="6696744" cy="476826"/>
          </a:xfrm>
        </p:spPr>
        <p:txBody>
          <a:bodyPr>
            <a:normAutofit/>
          </a:bodyPr>
          <a:lstStyle>
            <a:lvl1pPr algn="l">
              <a:defRPr sz="2200" b="1">
                <a:solidFill>
                  <a:srgbClr val="C00000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0" y="936000"/>
            <a:ext cx="7920000" cy="5400000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F2D70-56C3-4503-919A-C45EAF221345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B82AC-D9C1-4AAD-8D8A-1734A748BE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8829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BF3273-9C75-4D00-A69B-5909275CC8D3}" type="datetimeFigureOut">
              <a:rPr lang="zh-CN" altLang="en-US"/>
              <a:pPr>
                <a:defRPr/>
              </a:pPr>
              <a:t>2016-04-05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C4BC801-B278-4E5A-8B03-82C0E0775A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50" r:id="rId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Microsoft_Word_97_-_2003___2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.doc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6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14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14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15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5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5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5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55.emf"/><Relationship Id="rId5" Type="http://schemas.openxmlformats.org/officeDocument/2006/relationships/oleObject" Target="../embeddings/Microsoft_Word_97_-_2003___153.doc"/><Relationship Id="rId4" Type="http://schemas.openxmlformats.org/officeDocument/2006/relationships/oleObject" Target="../embeddings/oleObject153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56.emf"/><Relationship Id="rId5" Type="http://schemas.openxmlformats.org/officeDocument/2006/relationships/oleObject" Target="../embeddings/Microsoft_Word_97_-_2003___154.doc"/><Relationship Id="rId4" Type="http://schemas.openxmlformats.org/officeDocument/2006/relationships/oleObject" Target="../embeddings/oleObject154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57.emf"/><Relationship Id="rId5" Type="http://schemas.openxmlformats.org/officeDocument/2006/relationships/oleObject" Target="../embeddings/Microsoft_Word_97_-_2003___155.doc"/><Relationship Id="rId4" Type="http://schemas.openxmlformats.org/officeDocument/2006/relationships/oleObject" Target="../embeddings/oleObject155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58.emf"/><Relationship Id="rId5" Type="http://schemas.openxmlformats.org/officeDocument/2006/relationships/oleObject" Target="../embeddings/Microsoft_Word_97_-_2003___156.doc"/><Relationship Id="rId4" Type="http://schemas.openxmlformats.org/officeDocument/2006/relationships/oleObject" Target="../embeddings/oleObject156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59.emf"/><Relationship Id="rId5" Type="http://schemas.openxmlformats.org/officeDocument/2006/relationships/oleObject" Target="../embeddings/Microsoft_Word_97_-_2003___157.doc"/><Relationship Id="rId4" Type="http://schemas.openxmlformats.org/officeDocument/2006/relationships/oleObject" Target="../embeddings/oleObject15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Microsoft_Word_97_-_2003___2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5.doc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9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60.emf"/><Relationship Id="rId5" Type="http://schemas.openxmlformats.org/officeDocument/2006/relationships/oleObject" Target="../embeddings/Microsoft_Word_97_-_2003___158.doc"/><Relationship Id="rId4" Type="http://schemas.openxmlformats.org/officeDocument/2006/relationships/oleObject" Target="../embeddings/oleObject158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61.emf"/><Relationship Id="rId5" Type="http://schemas.openxmlformats.org/officeDocument/2006/relationships/oleObject" Target="../embeddings/Microsoft_Word_97_-_2003___159.doc"/><Relationship Id="rId4" Type="http://schemas.openxmlformats.org/officeDocument/2006/relationships/oleObject" Target="../embeddings/oleObject159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62.emf"/><Relationship Id="rId5" Type="http://schemas.openxmlformats.org/officeDocument/2006/relationships/oleObject" Target="../embeddings/Microsoft_Word_97_-_2003___160.doc"/><Relationship Id="rId4" Type="http://schemas.openxmlformats.org/officeDocument/2006/relationships/oleObject" Target="../embeddings/oleObject160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63.emf"/><Relationship Id="rId5" Type="http://schemas.openxmlformats.org/officeDocument/2006/relationships/oleObject" Target="../embeddings/Microsoft_Word_97_-_2003___161.doc"/><Relationship Id="rId4" Type="http://schemas.openxmlformats.org/officeDocument/2006/relationships/oleObject" Target="../embeddings/oleObject161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55.xml"/><Relationship Id="rId4" Type="http://schemas.openxmlformats.org/officeDocument/2006/relationships/slide" Target="slide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13" Type="http://schemas.openxmlformats.org/officeDocument/2006/relationships/oleObject" Target="../embeddings/Microsoft_Word_97_-_2003___164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2.doc"/><Relationship Id="rId12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16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66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13" Type="http://schemas.openxmlformats.org/officeDocument/2006/relationships/oleObject" Target="../embeddings/Microsoft_Word_97_-_2003___167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5.doc"/><Relationship Id="rId12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65.bin"/><Relationship Id="rId11" Type="http://schemas.openxmlformats.org/officeDocument/2006/relationships/image" Target="../media/image16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69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oleObject" Target="../embeddings/Microsoft_Word_97_-_2003___17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8.doc"/><Relationship Id="rId12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oleObject168.bin"/><Relationship Id="rId11" Type="http://schemas.openxmlformats.org/officeDocument/2006/relationships/image" Target="../media/image17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6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72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13" Type="http://schemas.openxmlformats.org/officeDocument/2006/relationships/oleObject" Target="../embeddings/Microsoft_Word_97_-_2003___17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1.doc"/><Relationship Id="rId12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71.bin"/><Relationship Id="rId11" Type="http://schemas.openxmlformats.org/officeDocument/2006/relationships/image" Target="../media/image17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75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oleObject" Target="../embeddings/Microsoft_Word_97_-_2003___17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4.doc"/><Relationship Id="rId12" Type="http://schemas.openxmlformats.org/officeDocument/2006/relationships/oleObject" Target="../embeddings/oleObject1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74.bin"/><Relationship Id="rId11" Type="http://schemas.openxmlformats.org/officeDocument/2006/relationships/image" Target="../media/image17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7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Microsoft_Word_97_-_2003___3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8.doc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2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18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8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7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79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8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8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81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82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83.bin"/><Relationship Id="rId11" Type="http://schemas.openxmlformats.org/officeDocument/2006/relationships/image" Target="../media/image18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8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84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85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86.bin"/><Relationship Id="rId11" Type="http://schemas.openxmlformats.org/officeDocument/2006/relationships/image" Target="../media/image18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8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87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8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88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191.emf"/><Relationship Id="rId5" Type="http://schemas.openxmlformats.org/officeDocument/2006/relationships/oleObject" Target="../embeddings/Microsoft_Word_97_-_2003___189.doc"/><Relationship Id="rId4" Type="http://schemas.openxmlformats.org/officeDocument/2006/relationships/oleObject" Target="../embeddings/oleObject189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192.emf"/><Relationship Id="rId5" Type="http://schemas.openxmlformats.org/officeDocument/2006/relationships/oleObject" Target="../embeddings/Microsoft_Word_97_-_2003___190.doc"/><Relationship Id="rId4" Type="http://schemas.openxmlformats.org/officeDocument/2006/relationships/oleObject" Target="../embeddings/oleObject19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Microsoft_Word_97_-_2003___31.doc"/><Relationship Id="rId4" Type="http://schemas.openxmlformats.org/officeDocument/2006/relationships/oleObject" Target="../embeddings/oleObject31.bin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oleObject19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7.vml"/><Relationship Id="rId6" Type="http://schemas.openxmlformats.org/officeDocument/2006/relationships/image" Target="../media/image194.emf"/><Relationship Id="rId5" Type="http://schemas.openxmlformats.org/officeDocument/2006/relationships/oleObject" Target="../embeddings/Microsoft_Word_97_-_2003___192.doc"/><Relationship Id="rId4" Type="http://schemas.openxmlformats.org/officeDocument/2006/relationships/oleObject" Target="../embeddings/oleObject192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195.emf"/><Relationship Id="rId5" Type="http://schemas.openxmlformats.org/officeDocument/2006/relationships/oleObject" Target="../embeddings/Microsoft_Word_97_-_2003___193.doc"/><Relationship Id="rId4" Type="http://schemas.openxmlformats.org/officeDocument/2006/relationships/oleObject" Target="../embeddings/oleObject193.bin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196.emf"/><Relationship Id="rId5" Type="http://schemas.openxmlformats.org/officeDocument/2006/relationships/oleObject" Target="../embeddings/Microsoft_Word_97_-_2003___194.doc"/><Relationship Id="rId4" Type="http://schemas.openxmlformats.org/officeDocument/2006/relationships/oleObject" Target="../embeddings/oleObject194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197.emf"/><Relationship Id="rId5" Type="http://schemas.openxmlformats.org/officeDocument/2006/relationships/oleObject" Target="../embeddings/Microsoft_Word_97_-_2003___195.doc"/><Relationship Id="rId4" Type="http://schemas.openxmlformats.org/officeDocument/2006/relationships/oleObject" Target="../embeddings/oleObject195.bin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198.emf"/><Relationship Id="rId5" Type="http://schemas.openxmlformats.org/officeDocument/2006/relationships/oleObject" Target="../embeddings/Microsoft_Word_97_-_2003___196.doc"/><Relationship Id="rId4" Type="http://schemas.openxmlformats.org/officeDocument/2006/relationships/oleObject" Target="../embeddings/oleObject196.bin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199.emf"/><Relationship Id="rId5" Type="http://schemas.openxmlformats.org/officeDocument/2006/relationships/oleObject" Target="../embeddings/Microsoft_Word_97_-_2003___197.doc"/><Relationship Id="rId4" Type="http://schemas.openxmlformats.org/officeDocument/2006/relationships/oleObject" Target="../embeddings/oleObject197.bin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3.vml"/><Relationship Id="rId6" Type="http://schemas.openxmlformats.org/officeDocument/2006/relationships/oleObject" Target="../embeddings/oleObject19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4.vml"/><Relationship Id="rId6" Type="http://schemas.openxmlformats.org/officeDocument/2006/relationships/oleObject" Target="../embeddings/oleObject19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5.vml"/><Relationship Id="rId6" Type="http://schemas.openxmlformats.org/officeDocument/2006/relationships/oleObject" Target="../embeddings/oleObject20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emf"/><Relationship Id="rId5" Type="http://schemas.openxmlformats.org/officeDocument/2006/relationships/oleObject" Target="../embeddings/Microsoft_Word_97_-_2003___32.doc"/><Relationship Id="rId4" Type="http://schemas.openxmlformats.org/officeDocument/2006/relationships/oleObject" Target="../embeddings/oleObject32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6.vml"/><Relationship Id="rId6" Type="http://schemas.openxmlformats.org/officeDocument/2006/relationships/oleObject" Target="../embeddings/oleObject20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7.vml"/><Relationship Id="rId6" Type="http://schemas.openxmlformats.org/officeDocument/2006/relationships/oleObject" Target="../embeddings/oleObject20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205.emf"/><Relationship Id="rId5" Type="http://schemas.openxmlformats.org/officeDocument/2006/relationships/oleObject" Target="../embeddings/Microsoft_Word_97_-_2003___203.doc"/><Relationship Id="rId4" Type="http://schemas.openxmlformats.org/officeDocument/2006/relationships/oleObject" Target="../embeddings/oleObject203.bin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9.vml"/><Relationship Id="rId6" Type="http://schemas.openxmlformats.org/officeDocument/2006/relationships/oleObject" Target="../embeddings/oleObject20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0.vml"/><Relationship Id="rId6" Type="http://schemas.openxmlformats.org/officeDocument/2006/relationships/oleObject" Target="../embeddings/oleObject20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1.vml"/><Relationship Id="rId6" Type="http://schemas.openxmlformats.org/officeDocument/2006/relationships/oleObject" Target="../embeddings/oleObject20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2.vml"/><Relationship Id="rId6" Type="http://schemas.openxmlformats.org/officeDocument/2006/relationships/oleObject" Target="../embeddings/oleObject20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3.vml"/><Relationship Id="rId6" Type="http://schemas.openxmlformats.org/officeDocument/2006/relationships/oleObject" Target="../embeddings/oleObject20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0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4.vml"/><Relationship Id="rId6" Type="http://schemas.openxmlformats.org/officeDocument/2006/relationships/oleObject" Target="../embeddings/oleObject20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12.emf"/><Relationship Id="rId5" Type="http://schemas.openxmlformats.org/officeDocument/2006/relationships/oleObject" Target="../embeddings/Microsoft_Word_97_-_2003___210.doc"/><Relationship Id="rId4" Type="http://schemas.openxmlformats.org/officeDocument/2006/relationships/oleObject" Target="../embeddings/oleObject2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5.emf"/><Relationship Id="rId5" Type="http://schemas.openxmlformats.org/officeDocument/2006/relationships/oleObject" Target="../embeddings/Microsoft_Word_97_-_2003___33.doc"/><Relationship Id="rId4" Type="http://schemas.openxmlformats.org/officeDocument/2006/relationships/oleObject" Target="../embeddings/oleObject33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6.vml"/><Relationship Id="rId6" Type="http://schemas.openxmlformats.org/officeDocument/2006/relationships/oleObject" Target="../embeddings/oleObject21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7.vml"/><Relationship Id="rId6" Type="http://schemas.openxmlformats.org/officeDocument/2006/relationships/oleObject" Target="../embeddings/oleObject21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8.vml"/><Relationship Id="rId6" Type="http://schemas.openxmlformats.org/officeDocument/2006/relationships/oleObject" Target="../embeddings/oleObject21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9.vml"/><Relationship Id="rId6" Type="http://schemas.openxmlformats.org/officeDocument/2006/relationships/oleObject" Target="../embeddings/oleObject21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0.vml"/><Relationship Id="rId6" Type="http://schemas.openxmlformats.org/officeDocument/2006/relationships/oleObject" Target="../embeddings/oleObject21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18.emf"/><Relationship Id="rId5" Type="http://schemas.openxmlformats.org/officeDocument/2006/relationships/oleObject" Target="../embeddings/Microsoft_Word_97_-_2003___216.doc"/><Relationship Id="rId4" Type="http://schemas.openxmlformats.org/officeDocument/2006/relationships/oleObject" Target="../embeddings/oleObject216.bin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2.vml"/><Relationship Id="rId6" Type="http://schemas.openxmlformats.org/officeDocument/2006/relationships/oleObject" Target="../embeddings/oleObject21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3.vml"/><Relationship Id="rId6" Type="http://schemas.openxmlformats.org/officeDocument/2006/relationships/oleObject" Target="../embeddings/oleObject2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4.vml"/><Relationship Id="rId6" Type="http://schemas.openxmlformats.org/officeDocument/2006/relationships/oleObject" Target="../embeddings/oleObject21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222.emf"/><Relationship Id="rId5" Type="http://schemas.openxmlformats.org/officeDocument/2006/relationships/oleObject" Target="../embeddings/Microsoft_Word_97_-_2003___220.doc"/><Relationship Id="rId4" Type="http://schemas.openxmlformats.org/officeDocument/2006/relationships/oleObject" Target="../embeddings/oleObject22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23.emf"/><Relationship Id="rId5" Type="http://schemas.openxmlformats.org/officeDocument/2006/relationships/oleObject" Target="../embeddings/Microsoft_Word_97_-_2003___221.doc"/><Relationship Id="rId4" Type="http://schemas.openxmlformats.org/officeDocument/2006/relationships/oleObject" Target="../embeddings/oleObject221.bin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7.vml"/><Relationship Id="rId6" Type="http://schemas.openxmlformats.org/officeDocument/2006/relationships/oleObject" Target="../embeddings/oleObject2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8.vml"/><Relationship Id="rId6" Type="http://schemas.openxmlformats.org/officeDocument/2006/relationships/oleObject" Target="../embeddings/oleObject22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9.vml"/><Relationship Id="rId6" Type="http://schemas.openxmlformats.org/officeDocument/2006/relationships/oleObject" Target="../embeddings/oleObject22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227.emf"/><Relationship Id="rId5" Type="http://schemas.openxmlformats.org/officeDocument/2006/relationships/oleObject" Target="../embeddings/Microsoft_Word_97_-_2003___225.doc"/><Relationship Id="rId4" Type="http://schemas.openxmlformats.org/officeDocument/2006/relationships/oleObject" Target="../embeddings/oleObject225.bin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1.vml"/><Relationship Id="rId6" Type="http://schemas.openxmlformats.org/officeDocument/2006/relationships/image" Target="../media/image228.emf"/><Relationship Id="rId5" Type="http://schemas.openxmlformats.org/officeDocument/2006/relationships/oleObject" Target="../embeddings/Microsoft_Word_97_-_2003___226.doc"/><Relationship Id="rId4" Type="http://schemas.openxmlformats.org/officeDocument/2006/relationships/oleObject" Target="../embeddings/oleObject226.bin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2.vml"/><Relationship Id="rId6" Type="http://schemas.openxmlformats.org/officeDocument/2006/relationships/oleObject" Target="../embeddings/oleObject2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3.vml"/><Relationship Id="rId6" Type="http://schemas.openxmlformats.org/officeDocument/2006/relationships/oleObject" Target="../embeddings/oleObject22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4.vml"/><Relationship Id="rId6" Type="http://schemas.openxmlformats.org/officeDocument/2006/relationships/oleObject" Target="../embeddings/oleObject22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5.vml"/><Relationship Id="rId6" Type="http://schemas.openxmlformats.org/officeDocument/2006/relationships/oleObject" Target="../embeddings/oleObject23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6.bin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6.vml"/><Relationship Id="rId6" Type="http://schemas.openxmlformats.org/officeDocument/2006/relationships/oleObject" Target="../embeddings/oleObject23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7.vml"/><Relationship Id="rId6" Type="http://schemas.openxmlformats.org/officeDocument/2006/relationships/oleObject" Target="../embeddings/oleObject23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8.vml"/><Relationship Id="rId6" Type="http://schemas.openxmlformats.org/officeDocument/2006/relationships/oleObject" Target="../embeddings/oleObject23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23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9.vml"/><Relationship Id="rId6" Type="http://schemas.openxmlformats.org/officeDocument/2006/relationships/oleObject" Target="../embeddings/oleObject23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237.emf"/><Relationship Id="rId5" Type="http://schemas.openxmlformats.org/officeDocument/2006/relationships/oleObject" Target="../embeddings/Microsoft_Word_97_-_2003___235.doc"/><Relationship Id="rId4" Type="http://schemas.openxmlformats.org/officeDocument/2006/relationships/oleObject" Target="../embeddings/oleObject235.bin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1.vml"/><Relationship Id="rId6" Type="http://schemas.openxmlformats.org/officeDocument/2006/relationships/image" Target="../media/image238.emf"/><Relationship Id="rId5" Type="http://schemas.openxmlformats.org/officeDocument/2006/relationships/oleObject" Target="../embeddings/Microsoft_Word_97_-_2003___236.doc"/><Relationship Id="rId4" Type="http://schemas.openxmlformats.org/officeDocument/2006/relationships/oleObject" Target="../embeddings/oleObject236.bin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239.emf"/><Relationship Id="rId5" Type="http://schemas.openxmlformats.org/officeDocument/2006/relationships/oleObject" Target="../embeddings/Microsoft_Word_97_-_2003___237.doc"/><Relationship Id="rId4" Type="http://schemas.openxmlformats.org/officeDocument/2006/relationships/oleObject" Target="../embeddings/oleObject237.bin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240.emf"/><Relationship Id="rId5" Type="http://schemas.openxmlformats.org/officeDocument/2006/relationships/oleObject" Target="../embeddings/Microsoft_Word_97_-_2003___238.doc"/><Relationship Id="rId4" Type="http://schemas.openxmlformats.org/officeDocument/2006/relationships/oleObject" Target="../embeddings/oleObject238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41.emf"/><Relationship Id="rId5" Type="http://schemas.openxmlformats.org/officeDocument/2006/relationships/oleObject" Target="../embeddings/Microsoft_Word_97_-_2003___239.doc"/><Relationship Id="rId4" Type="http://schemas.openxmlformats.org/officeDocument/2006/relationships/oleObject" Target="../embeddings/oleObject239.bin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42.emf"/><Relationship Id="rId5" Type="http://schemas.openxmlformats.org/officeDocument/2006/relationships/oleObject" Target="../embeddings/Microsoft_Word_97_-_2003___240.doc"/><Relationship Id="rId4" Type="http://schemas.openxmlformats.org/officeDocument/2006/relationships/oleObject" Target="../embeddings/oleObject24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9.emf"/><Relationship Id="rId5" Type="http://schemas.openxmlformats.org/officeDocument/2006/relationships/oleObject" Target="../embeddings/Microsoft_Word_97_-_2003___37.doc"/><Relationship Id="rId4" Type="http://schemas.openxmlformats.org/officeDocument/2006/relationships/oleObject" Target="../embeddings/oleObject37.bin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43.emf"/><Relationship Id="rId5" Type="http://schemas.openxmlformats.org/officeDocument/2006/relationships/oleObject" Target="../embeddings/Microsoft_Word_97_-_2003___241.doc"/><Relationship Id="rId4" Type="http://schemas.openxmlformats.org/officeDocument/2006/relationships/oleObject" Target="../embeddings/oleObject241.bin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244.emf"/><Relationship Id="rId5" Type="http://schemas.openxmlformats.org/officeDocument/2006/relationships/oleObject" Target="../embeddings/Microsoft_Word_97_-_2003___242.doc"/><Relationship Id="rId4" Type="http://schemas.openxmlformats.org/officeDocument/2006/relationships/oleObject" Target="../embeddings/oleObject242.bin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45.emf"/><Relationship Id="rId5" Type="http://schemas.openxmlformats.org/officeDocument/2006/relationships/oleObject" Target="../embeddings/Microsoft_Word_97_-_2003___243.doc"/><Relationship Id="rId4" Type="http://schemas.openxmlformats.org/officeDocument/2006/relationships/oleObject" Target="../embeddings/oleObject243.bin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46.emf"/><Relationship Id="rId5" Type="http://schemas.openxmlformats.org/officeDocument/2006/relationships/oleObject" Target="../embeddings/Microsoft_Word_97_-_2003___244.doc"/><Relationship Id="rId4" Type="http://schemas.openxmlformats.org/officeDocument/2006/relationships/oleObject" Target="../embeddings/oleObject244.bin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0.vml"/><Relationship Id="rId6" Type="http://schemas.openxmlformats.org/officeDocument/2006/relationships/image" Target="../media/image247.emf"/><Relationship Id="rId5" Type="http://schemas.openxmlformats.org/officeDocument/2006/relationships/oleObject" Target="../embeddings/Microsoft_Word_97_-_2003___245.doc"/><Relationship Id="rId4" Type="http://schemas.openxmlformats.org/officeDocument/2006/relationships/oleObject" Target="../embeddings/oleObject245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48.emf"/><Relationship Id="rId5" Type="http://schemas.openxmlformats.org/officeDocument/2006/relationships/oleObject" Target="../embeddings/Microsoft_Word_97_-_2003___246.doc"/><Relationship Id="rId4" Type="http://schemas.openxmlformats.org/officeDocument/2006/relationships/oleObject" Target="../embeddings/oleObject24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1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39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3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3.emf"/><Relationship Id="rId5" Type="http://schemas.openxmlformats.org/officeDocument/2006/relationships/oleObject" Target="../embeddings/Microsoft_Word_97_-_2003___41.doc"/><Relationship Id="rId4" Type="http://schemas.openxmlformats.org/officeDocument/2006/relationships/oleObject" Target="../embeddings/oleObject4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4.emf"/><Relationship Id="rId5" Type="http://schemas.openxmlformats.org/officeDocument/2006/relationships/oleObject" Target="../embeddings/Microsoft_Word_97_-_2003___42.doc"/><Relationship Id="rId4" Type="http://schemas.openxmlformats.org/officeDocument/2006/relationships/oleObject" Target="../embeddings/oleObject4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5.emf"/><Relationship Id="rId5" Type="http://schemas.openxmlformats.org/officeDocument/2006/relationships/oleObject" Target="../embeddings/Microsoft_Word_97_-_2003___43.doc"/><Relationship Id="rId4" Type="http://schemas.openxmlformats.org/officeDocument/2006/relationships/oleObject" Target="../embeddings/oleObject4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45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4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emf"/><Relationship Id="rId5" Type="http://schemas.openxmlformats.org/officeDocument/2006/relationships/oleObject" Target="../embeddings/Microsoft_Word_97_-_2003___47.doc"/><Relationship Id="rId4" Type="http://schemas.openxmlformats.org/officeDocument/2006/relationships/oleObject" Target="../embeddings/oleObject4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1.emf"/><Relationship Id="rId11" Type="http://schemas.openxmlformats.org/officeDocument/2006/relationships/image" Target="../media/image52.emf"/><Relationship Id="rId5" Type="http://schemas.openxmlformats.org/officeDocument/2006/relationships/oleObject" Target="../embeddings/Microsoft_Word_97_-_2003___49.doc"/><Relationship Id="rId10" Type="http://schemas.openxmlformats.org/officeDocument/2006/relationships/oleObject" Target="../embeddings/Microsoft_Word_97_-_2003___50.doc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3.emf"/><Relationship Id="rId5" Type="http://schemas.openxmlformats.org/officeDocument/2006/relationships/oleObject" Target="../embeddings/Microsoft_Word_97_-_2003___51.doc"/><Relationship Id="rId4" Type="http://schemas.openxmlformats.org/officeDocument/2006/relationships/oleObject" Target="../embeddings/oleObject5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Microsoft_Word_97_-_2003___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.doc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4.emf"/><Relationship Id="rId5" Type="http://schemas.openxmlformats.org/officeDocument/2006/relationships/oleObject" Target="../embeddings/Microsoft_Word_97_-_2003___52.doc"/><Relationship Id="rId4" Type="http://schemas.openxmlformats.org/officeDocument/2006/relationships/oleObject" Target="../embeddings/oleObject5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56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54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5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9.emf"/><Relationship Id="rId5" Type="http://schemas.openxmlformats.org/officeDocument/2006/relationships/oleObject" Target="../embeddings/Microsoft_Word_97_-_2003___57.doc"/><Relationship Id="rId4" Type="http://schemas.openxmlformats.org/officeDocument/2006/relationships/oleObject" Target="../embeddings/oleObject5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5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2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60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6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3.emf"/><Relationship Id="rId5" Type="http://schemas.openxmlformats.org/officeDocument/2006/relationships/oleObject" Target="../embeddings/Microsoft_Word_97_-_2003___61.doc"/><Relationship Id="rId4" Type="http://schemas.openxmlformats.org/officeDocument/2006/relationships/oleObject" Target="../embeddings/oleObject61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Microsoft_Word_97_-_2003___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4.doc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5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6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0.emf"/><Relationship Id="rId5" Type="http://schemas.openxmlformats.org/officeDocument/2006/relationships/oleObject" Target="../embeddings/Microsoft_Word_97_-_2003___68.doc"/><Relationship Id="rId4" Type="http://schemas.openxmlformats.org/officeDocument/2006/relationships/oleObject" Target="../embeddings/oleObject6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1.emf"/><Relationship Id="rId5" Type="http://schemas.openxmlformats.org/officeDocument/2006/relationships/oleObject" Target="../embeddings/Microsoft_Word_97_-_2003___69.doc"/><Relationship Id="rId4" Type="http://schemas.openxmlformats.org/officeDocument/2006/relationships/oleObject" Target="../embeddings/oleObject6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2.emf"/><Relationship Id="rId5" Type="http://schemas.openxmlformats.org/officeDocument/2006/relationships/oleObject" Target="../embeddings/Microsoft_Word_97_-_2003___70.doc"/><Relationship Id="rId4" Type="http://schemas.openxmlformats.org/officeDocument/2006/relationships/oleObject" Target="../embeddings/oleObject7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73.emf"/><Relationship Id="rId5" Type="http://schemas.openxmlformats.org/officeDocument/2006/relationships/oleObject" Target="../embeddings/Microsoft_Word_97_-_2003___71.doc"/><Relationship Id="rId4" Type="http://schemas.openxmlformats.org/officeDocument/2006/relationships/oleObject" Target="../embeddings/oleObject7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4.emf"/><Relationship Id="rId5" Type="http://schemas.openxmlformats.org/officeDocument/2006/relationships/oleObject" Target="../embeddings/Microsoft_Word_97_-_2003___72.doc"/><Relationship Id="rId4" Type="http://schemas.openxmlformats.org/officeDocument/2006/relationships/oleObject" Target="../embeddings/oleObject7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5.emf"/><Relationship Id="rId5" Type="http://schemas.openxmlformats.org/officeDocument/2006/relationships/oleObject" Target="../embeddings/Microsoft_Word_97_-_2003___73.doc"/><Relationship Id="rId4" Type="http://schemas.openxmlformats.org/officeDocument/2006/relationships/oleObject" Target="../embeddings/oleObject7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Microsoft_Word_97_-_2003___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.doc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6.emf"/><Relationship Id="rId5" Type="http://schemas.openxmlformats.org/officeDocument/2006/relationships/oleObject" Target="../embeddings/Microsoft_Word_97_-_2003___74.doc"/><Relationship Id="rId4" Type="http://schemas.openxmlformats.org/officeDocument/2006/relationships/oleObject" Target="../embeddings/oleObject7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7.emf"/><Relationship Id="rId5" Type="http://schemas.openxmlformats.org/officeDocument/2006/relationships/oleObject" Target="../embeddings/Microsoft_Word_97_-_2003___75.doc"/><Relationship Id="rId4" Type="http://schemas.openxmlformats.org/officeDocument/2006/relationships/oleObject" Target="../embeddings/oleObject7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8.emf"/><Relationship Id="rId5" Type="http://schemas.openxmlformats.org/officeDocument/2006/relationships/oleObject" Target="../embeddings/Microsoft_Word_97_-_2003___76.doc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9.emf"/><Relationship Id="rId5" Type="http://schemas.openxmlformats.org/officeDocument/2006/relationships/oleObject" Target="../embeddings/Microsoft_Word_97_-_2003___77.doc"/><Relationship Id="rId4" Type="http://schemas.openxmlformats.org/officeDocument/2006/relationships/oleObject" Target="../embeddings/oleObject7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55.xml"/><Relationship Id="rId4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Microsoft_Word_97_-_2003___80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78.doc"/><Relationship Id="rId12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1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79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8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Microsoft_Word_97_-_2003___83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1.doc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84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2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Microsoft_Word_97_-_2003___86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4.doc"/><Relationship Id="rId12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87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5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88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Microsoft_Word_97_-_2003___89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87.doc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90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88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9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Microsoft_Word_97_-_2003___9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0.doc"/><Relationship Id="rId12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Microsoft_Word_97_-_2003___12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.doc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1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oleObject" Target="../embeddings/Microsoft_Word_97_-_2003___9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3.doc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9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9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Microsoft_Word_97_-_2003___9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6.doc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9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9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0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oleObject" Target="../embeddings/Microsoft_Word_97_-_2003___10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99.doc"/><Relationship Id="rId12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0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0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03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5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03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0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04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08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06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0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07.bin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10.emf"/><Relationship Id="rId5" Type="http://schemas.openxmlformats.org/officeDocument/2006/relationships/oleObject" Target="../embeddings/Microsoft_Word_97_-_2003___108.doc"/><Relationship Id="rId4" Type="http://schemas.openxmlformats.org/officeDocument/2006/relationships/oleObject" Target="../embeddings/oleObject10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11.emf"/><Relationship Id="rId5" Type="http://schemas.openxmlformats.org/officeDocument/2006/relationships/oleObject" Target="../embeddings/Microsoft_Word_97_-_2003___109.doc"/><Relationship Id="rId4" Type="http://schemas.openxmlformats.org/officeDocument/2006/relationships/oleObject" Target="../embeddings/oleObject109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10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Microsoft_Word_97_-_2003___15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.doc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4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14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12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12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15.emf"/><Relationship Id="rId5" Type="http://schemas.openxmlformats.org/officeDocument/2006/relationships/oleObject" Target="../embeddings/Microsoft_Word_97_-_2003___113.doc"/><Relationship Id="rId4" Type="http://schemas.openxmlformats.org/officeDocument/2006/relationships/oleObject" Target="../embeddings/oleObject113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16.emf"/><Relationship Id="rId5" Type="http://schemas.openxmlformats.org/officeDocument/2006/relationships/oleObject" Target="../embeddings/Microsoft_Word_97_-_2003___114.doc"/><Relationship Id="rId4" Type="http://schemas.openxmlformats.org/officeDocument/2006/relationships/oleObject" Target="../embeddings/oleObject114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17.emf"/><Relationship Id="rId5" Type="http://schemas.openxmlformats.org/officeDocument/2006/relationships/oleObject" Target="../embeddings/Microsoft_Word_97_-_2003___115.doc"/><Relationship Id="rId4" Type="http://schemas.openxmlformats.org/officeDocument/2006/relationships/oleObject" Target="../embeddings/oleObject115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18.emf"/><Relationship Id="rId5" Type="http://schemas.openxmlformats.org/officeDocument/2006/relationships/oleObject" Target="../embeddings/Microsoft_Word_97_-_2003___116.doc"/><Relationship Id="rId4" Type="http://schemas.openxmlformats.org/officeDocument/2006/relationships/oleObject" Target="../embeddings/oleObject116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19.emf"/><Relationship Id="rId5" Type="http://schemas.openxmlformats.org/officeDocument/2006/relationships/oleObject" Target="../embeddings/Microsoft_Word_97_-_2003___117.doc"/><Relationship Id="rId4" Type="http://schemas.openxmlformats.org/officeDocument/2006/relationships/oleObject" Target="../embeddings/oleObject11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1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22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0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0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121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2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Microsoft_Word_97_-_2003___18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6.doc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9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17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25.emf"/><Relationship Id="rId5" Type="http://schemas.openxmlformats.org/officeDocument/2006/relationships/oleObject" Target="../embeddings/Microsoft_Word_97_-_2003___123.doc"/><Relationship Id="rId4" Type="http://schemas.openxmlformats.org/officeDocument/2006/relationships/oleObject" Target="../embeddings/oleObject123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27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25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25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6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2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2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2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133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31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31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13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3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36.emf"/><Relationship Id="rId5" Type="http://schemas.openxmlformats.org/officeDocument/2006/relationships/oleObject" Target="../embeddings/Microsoft_Word_97_-_2003___134.doc"/><Relationship Id="rId4" Type="http://schemas.openxmlformats.org/officeDocument/2006/relationships/oleObject" Target="../embeddings/oleObject13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Microsoft_Word_97_-_2003___21.doc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9.doc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2.emf"/><Relationship Id="rId5" Type="http://schemas.openxmlformats.org/officeDocument/2006/relationships/slide" Target="slide3.xml"/><Relationship Id="rId10" Type="http://schemas.openxmlformats.org/officeDocument/2006/relationships/oleObject" Target="../embeddings/Microsoft_Word_97_-_2003___20.doc"/><Relationship Id="rId4" Type="http://schemas.openxmlformats.org/officeDocument/2006/relationships/image" Target="../media/image1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3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35.bin"/><Relationship Id="rId11" Type="http://schemas.openxmlformats.org/officeDocument/2006/relationships/image" Target="../media/image138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36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3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137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138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3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139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42.emf"/><Relationship Id="rId11" Type="http://schemas.openxmlformats.org/officeDocument/2006/relationships/image" Target="../media/image143.emf"/><Relationship Id="rId5" Type="http://schemas.openxmlformats.org/officeDocument/2006/relationships/oleObject" Target="../embeddings/Microsoft_Word_97_-_2003___140.doc"/><Relationship Id="rId10" Type="http://schemas.openxmlformats.org/officeDocument/2006/relationships/oleObject" Target="../embeddings/Microsoft_Word_97_-_2003___141.doc"/><Relationship Id="rId4" Type="http://schemas.openxmlformats.org/officeDocument/2006/relationships/oleObject" Target="../embeddings/oleObject140.bin"/><Relationship Id="rId9" Type="http://schemas.openxmlformats.org/officeDocument/2006/relationships/oleObject" Target="../embeddings/oleObject141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142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143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144.bin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47.emf"/><Relationship Id="rId5" Type="http://schemas.openxmlformats.org/officeDocument/2006/relationships/oleObject" Target="../embeddings/Microsoft_Word_97_-_2003___145.doc"/><Relationship Id="rId4" Type="http://schemas.openxmlformats.org/officeDocument/2006/relationships/oleObject" Target="../embeddings/oleObject145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slide" Target="slide1.xml"/><Relationship Id="rId7" Type="http://schemas.openxmlformats.org/officeDocument/2006/relationships/oleObject" Target="../embeddings/Microsoft_Word_97_-_2003___14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49.emf"/><Relationship Id="rId5" Type="http://schemas.openxmlformats.org/officeDocument/2006/relationships/slide" Target="slide6.xml"/><Relationship Id="rId10" Type="http://schemas.openxmlformats.org/officeDocument/2006/relationships/oleObject" Target="../embeddings/Microsoft_Word_97_-_2003___147.doc"/><Relationship Id="rId4" Type="http://schemas.openxmlformats.org/officeDocument/2006/relationships/image" Target="../media/image2.png"/><Relationship Id="rId9" Type="http://schemas.openxmlformats.org/officeDocument/2006/relationships/oleObject" Target="../embeddings/oleObject14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6"/>
          <p:cNvGrpSpPr>
            <a:grpSpLocks/>
          </p:cNvGrpSpPr>
          <p:nvPr/>
        </p:nvGrpSpPr>
        <p:grpSpPr bwMode="auto">
          <a:xfrm>
            <a:off x="0" y="692150"/>
            <a:ext cx="9144000" cy="6165850"/>
            <a:chOff x="0" y="692696"/>
            <a:chExt cx="9144000" cy="6165304"/>
          </a:xfrm>
        </p:grpSpPr>
        <p:sp>
          <p:nvSpPr>
            <p:cNvPr id="5" name="矩形 4"/>
            <p:cNvSpPr/>
            <p:nvPr/>
          </p:nvSpPr>
          <p:spPr>
            <a:xfrm>
              <a:off x="0" y="692696"/>
              <a:ext cx="9144000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7544" y="751464"/>
              <a:ext cx="8266406" cy="570187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0">
              <a:noFill/>
            </a:ln>
            <a:effectLst>
              <a:outerShdw blurRad="63500" dist="63500" dir="5400000" sx="101000" sy="101000" algn="ctr" rotWithShape="0">
                <a:schemeClr val="bg1">
                  <a:lumMod val="6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6350" h="82550"/>
              <a:bevelB w="63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7963" y="3308350"/>
            <a:ext cx="64103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2" action="ppaction://hlinksldjump"/>
              </a:rPr>
              <a:t>直线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与圆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椭圆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3" action="ppaction://hlinksldjump"/>
              </a:rPr>
              <a:t>﹑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双曲线﹑抛物线</a:t>
            </a:r>
            <a:endParaRPr lang="en-US" altLang="zh-CN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讲　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  <a:hlinkClick r:id="rId4" action="ppaction://hlinksldjump"/>
              </a:rPr>
              <a:t>圆锥曲线</a:t>
            </a:r>
            <a:r>
              <a:rPr lang="zh-CN" altLang="zh-CN" sz="2400" b="1" u="sng">
                <a:solidFill>
                  <a:schemeClr val="hlin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中的热点问题</a:t>
            </a:r>
            <a:endParaRPr lang="zh-CN" altLang="en-US" sz="2400" b="1" u="sng">
              <a:solidFill>
                <a:schemeClr val="hlink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3308" y="2420888"/>
            <a:ext cx="2092588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幼圆" pitchFamily="49" charset="-122"/>
                <a:ea typeface="幼圆" pitchFamily="49" charset="-122"/>
              </a:rPr>
              <a:t>目 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08113" y="3103563"/>
            <a:ext cx="64801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8135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40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专题六　解析几何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39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23938" y="2205038"/>
          <a:ext cx="666273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2205038"/>
                        <a:ext cx="6662737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5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Document" r:id="rId13" imgW="7111909" imgH="2682785" progId="Word.Document.8">
                  <p:embed/>
                </p:oleObj>
              </mc:Choice>
              <mc:Fallback>
                <p:oleObj name="Document" r:id="rId13" imgW="7111909" imgH="26827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5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64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73163" y="1914525"/>
          <a:ext cx="7481887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3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914525"/>
                        <a:ext cx="7481887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75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7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85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2684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1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95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484313"/>
          <a:ext cx="74676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676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05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935038"/>
          <a:ext cx="7573962" cy="554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9" name="Document" r:id="rId7" imgW="7575212" imgH="5547374" progId="Word.Document.8">
                  <p:embed/>
                </p:oleObj>
              </mc:Choice>
              <mc:Fallback>
                <p:oleObj name="Document" r:id="rId7" imgW="7575212" imgH="554737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35038"/>
                        <a:ext cx="7573962" cy="554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16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971550" y="1730375"/>
          <a:ext cx="7577138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2" name="Document" r:id="rId5" imgW="7856002" imgH="2971872" progId="Word.Document.8">
                  <p:embed/>
                </p:oleObj>
              </mc:Choice>
              <mc:Fallback>
                <p:oleObj name="Document" r:id="rId5" imgW="7856002" imgH="297187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30375"/>
                        <a:ext cx="7577138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28688" y="1055688"/>
          <a:ext cx="7781925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6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055688"/>
                        <a:ext cx="7781925" cy="534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36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58888" y="1557338"/>
          <a:ext cx="7185025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0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57338"/>
                        <a:ext cx="7185025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87450" y="1484313"/>
          <a:ext cx="7185025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4" name="Document" r:id="rId5" imgW="7763126" imgH="6537398" progId="Word.Document.8">
                  <p:embed/>
                </p:oleObj>
              </mc:Choice>
              <mc:Fallback>
                <p:oleObj name="Document" r:id="rId5" imgW="7763126" imgH="653739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7185025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57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131888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8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131888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767746"/>
              </p:ext>
            </p:extLst>
          </p:nvPr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38225" y="2622550"/>
          <a:ext cx="66627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2622550"/>
                        <a:ext cx="66627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Document" r:id="rId13" imgW="7111909" imgH="2971872" progId="Word.Document.8">
                  <p:embed/>
                </p:oleObj>
              </mc:Choice>
              <mc:Fallback>
                <p:oleObj name="Document" r:id="rId13" imgW="7111909" imgH="2971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073150" y="1125538"/>
          <a:ext cx="7140575" cy="806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2" name="Document" r:id="rId5" imgW="7724967" imgH="8717251" progId="Word.Document.8">
                  <p:embed/>
                </p:oleObj>
              </mc:Choice>
              <mc:Fallback>
                <p:oleObj name="Document" r:id="rId5" imgW="7724967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1125538"/>
                        <a:ext cx="7140575" cy="806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084263"/>
          <a:ext cx="7227887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6" name="Document" r:id="rId5" imgW="7724967" imgH="5683458" progId="Word.Document.8">
                  <p:embed/>
                </p:oleObj>
              </mc:Choice>
              <mc:Fallback>
                <p:oleObj name="Document" r:id="rId5" imgW="7724967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084263"/>
                        <a:ext cx="7227887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87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05251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0" name="Document" r:id="rId5" imgW="7797684" imgH="5943744" progId="Word.Document.8">
                  <p:embed/>
                </p:oleObj>
              </mc:Choice>
              <mc:Fallback>
                <p:oleObj name="Document" r:id="rId5" imgW="7797684" imgH="59437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05251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198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258888" y="1341438"/>
          <a:ext cx="7205662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4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341438"/>
                        <a:ext cx="7205662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indent="266700" algn="ctr"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lang="zh-CN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圆锥曲线中的热点问题</a:t>
            </a:r>
            <a:endParaRPr lang="zh-CN" altLang="zh-CN" sz="4400" kern="100" dirty="0" smtClean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2288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2288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12288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6163" y="1052513"/>
          <a:ext cx="7138987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9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052513"/>
                        <a:ext cx="7138987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35025" y="2489200"/>
          <a:ext cx="59547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0" name="Document" r:id="rId10" imgW="6340096" imgH="1544437" progId="Word.Document.8">
                  <p:embed/>
                </p:oleObj>
              </mc:Choice>
              <mc:Fallback>
                <p:oleObj name="Document" r:id="rId10" imgW="6340096" imgH="154443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2489200"/>
                        <a:ext cx="59547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6163" y="3570288"/>
          <a:ext cx="7370762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1" name="Document" r:id="rId13" imgW="7588532" imgH="3170237" progId="Word.Document.8">
                  <p:embed/>
                </p:oleObj>
              </mc:Choice>
              <mc:Fallback>
                <p:oleObj name="Document" r:id="rId13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3570288"/>
                        <a:ext cx="7370762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0775" y="979488"/>
          <a:ext cx="6891338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3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979488"/>
                        <a:ext cx="6891338" cy="394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916238"/>
          <a:ext cx="2720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4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916238"/>
                        <a:ext cx="2720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20775" y="3927475"/>
          <a:ext cx="7391400" cy="398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5" name="Document" r:id="rId13" imgW="7863562" imgH="4250983" progId="Word.Document.8">
                  <p:embed/>
                </p:oleObj>
              </mc:Choice>
              <mc:Fallback>
                <p:oleObj name="Document" r:id="rId13" imgW="7863562" imgH="425098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3927475"/>
                        <a:ext cx="7391400" cy="398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4600" y="908050"/>
          <a:ext cx="6918325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7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908050"/>
                        <a:ext cx="6918325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42988" y="2633663"/>
          <a:ext cx="38449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8" name="Document" r:id="rId10" imgW="4094681" imgH="787292" progId="Word.Document.8">
                  <p:embed/>
                </p:oleObj>
              </mc:Choice>
              <mc:Fallback>
                <p:oleObj name="Document" r:id="rId10" imgW="4094681" imgH="7872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633663"/>
                        <a:ext cx="3844925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39800" y="3213100"/>
          <a:ext cx="7281863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9" name="Document" r:id="rId13" imgW="7595731" imgH="4160981" progId="Word.Document.8">
                  <p:embed/>
                </p:oleObj>
              </mc:Choice>
              <mc:Fallback>
                <p:oleObj name="Document" r:id="rId13" imgW="7595731" imgH="416098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213100"/>
                        <a:ext cx="7281863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11275" y="903288"/>
          <a:ext cx="6851650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1" name="Document" r:id="rId7" imgW="7319261" imgH="3565526" progId="Word.Document.8">
                  <p:embed/>
                </p:oleObj>
              </mc:Choice>
              <mc:Fallback>
                <p:oleObj name="Document" r:id="rId7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903288"/>
                        <a:ext cx="6851650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11225" y="2430463"/>
          <a:ext cx="27860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2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2430463"/>
                        <a:ext cx="27860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11238" y="3184525"/>
          <a:ext cx="7304087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3" name="Document" r:id="rId13" imgW="7528774" imgH="3566246" progId="Word.Document.8">
                  <p:embed/>
                </p:oleObj>
              </mc:Choice>
              <mc:Fallback>
                <p:oleObj name="Document" r:id="rId13" imgW="7528774" imgH="35662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184525"/>
                        <a:ext cx="7304087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2838" y="692150"/>
          <a:ext cx="7326312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5" name="Document" r:id="rId7" imgW="8022316" imgH="3763891" progId="Word.Document.8">
                  <p:embed/>
                </p:oleObj>
              </mc:Choice>
              <mc:Fallback>
                <p:oleObj name="Document" r:id="rId7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692150"/>
                        <a:ext cx="7326312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00113" y="2595563"/>
          <a:ext cx="26876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6" name="Document" r:id="rId10" imgW="2947134" imgH="990685" progId="Word.Document.8">
                  <p:embed/>
                </p:oleObj>
              </mc:Choice>
              <mc:Fallback>
                <p:oleObj name="Document" r:id="rId10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95563"/>
                        <a:ext cx="26876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43000" y="3303588"/>
          <a:ext cx="7369175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7" name="Document" r:id="rId13" imgW="7776085" imgH="4556270" progId="Word.Document.8">
                  <p:embed/>
                </p:oleObj>
              </mc:Choice>
              <mc:Fallback>
                <p:oleObj name="Document" r:id="rId13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03588"/>
                        <a:ext cx="7369175" cy="431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01725" y="10318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Document" r:id="rId7" imgW="7446337" imgH="4754635" progId="Word.Document.8">
                  <p:embed/>
                </p:oleObj>
              </mc:Choice>
              <mc:Fallback>
                <p:oleObj name="Document" r:id="rId7" imgW="7446337" imgH="475463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0318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38225" y="2622550"/>
          <a:ext cx="666273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Document" r:id="rId10" imgW="7111909" imgH="789139" progId="Word.Document.8">
                  <p:embed/>
                </p:oleObj>
              </mc:Choice>
              <mc:Fallback>
                <p:oleObj name="Document" r:id="rId10" imgW="7111909" imgH="789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2622550"/>
                        <a:ext cx="666273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176338" y="3375025"/>
          <a:ext cx="666115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Document" r:id="rId13" imgW="7111909" imgH="2971872" progId="Word.Document.8">
                  <p:embed/>
                </p:oleObj>
              </mc:Choice>
              <mc:Fallback>
                <p:oleObj name="Document" r:id="rId13" imgW="7111909" imgH="2971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375025"/>
                        <a:ext cx="666115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11263" y="839788"/>
          <a:ext cx="7029450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6" name="Document" r:id="rId7" imgW="7507895" imgH="3763891" progId="Word.Document.8">
                  <p:embed/>
                </p:oleObj>
              </mc:Choice>
              <mc:Fallback>
                <p:oleObj name="Document" r:id="rId7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839788"/>
                        <a:ext cx="7029450" cy="352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00150" y="4473575"/>
          <a:ext cx="4672013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7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473575"/>
                        <a:ext cx="4672013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1033463"/>
          <a:ext cx="7543800" cy="582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7" name="Document" r:id="rId7" imgW="7955719" imgH="6142109" progId="Word.Document.8">
                  <p:embed/>
                </p:oleObj>
              </mc:Choice>
              <mc:Fallback>
                <p:oleObj name="Document" r:id="rId7" imgW="7955719" imgH="614210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33463"/>
                        <a:ext cx="7543800" cy="582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58888" y="1866900"/>
          <a:ext cx="7292975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4" name="Document" r:id="rId7" imgW="7985958" imgH="3962616" progId="Word.Document.8">
                  <p:embed/>
                </p:oleObj>
              </mc:Choice>
              <mc:Fallback>
                <p:oleObj name="Document" r:id="rId7" imgW="7985958" imgH="396261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66900"/>
                        <a:ext cx="7292975" cy="324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58888" y="402748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5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2748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16013" y="1484313"/>
          <a:ext cx="7402512" cy="638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5" name="Document" r:id="rId7" imgW="7812084" imgH="6735763" progId="Word.Document.8">
                  <p:embed/>
                </p:oleObj>
              </mc:Choice>
              <mc:Fallback>
                <p:oleObj name="Document" r:id="rId7" imgW="7812084" imgH="67357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402512" cy="638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1916113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2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916113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96963" y="4005263"/>
          <a:ext cx="572611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3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005263"/>
                        <a:ext cx="572611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16025" y="1844675"/>
          <a:ext cx="6962775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3" name="Document" r:id="rId7" imgW="7411418" imgH="7132853" progId="Word.Document.8">
                  <p:embed/>
                </p:oleObj>
              </mc:Choice>
              <mc:Fallback>
                <p:oleObj name="Document" r:id="rId7" imgW="7411418" imgH="7132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1844675"/>
                        <a:ext cx="6962775" cy="560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9675" y="1916113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0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916113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96963" y="4005263"/>
          <a:ext cx="5726112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1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4005263"/>
                        <a:ext cx="5726112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1125538"/>
          <a:ext cx="7412037" cy="713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1" name="Document" r:id="rId7" imgW="7411418" imgH="7132853" progId="Word.Document.8">
                  <p:embed/>
                </p:oleObj>
              </mc:Choice>
              <mc:Fallback>
                <p:oleObj name="Document" r:id="rId7" imgW="7411418" imgH="713285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412037" cy="713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smtClean="0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87450" y="1628775"/>
          <a:ext cx="7239000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4" name="Document" r:id="rId5" imgW="7769063" imgH="5065741" progId="Word.Document.8">
                  <p:embed/>
                </p:oleObj>
              </mc:Choice>
              <mc:Fallback>
                <p:oleObj name="Document" r:id="rId5" imgW="7769063" imgH="506574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7239000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61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9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400" b="1" smtClean="0">
                <a:latin typeface="宋体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42988" y="1976438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" r:id="rId5" imgW="7434047" imgH="4754352" progId="Word.Document.8">
                  <p:embed/>
                </p:oleObj>
              </mc:Choice>
              <mc:Fallback>
                <p:oleObj name="Document" r:id="rId5" imgW="7434047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76438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372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2838" y="1108075"/>
          <a:ext cx="7491412" cy="613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Document" r:id="rId7" imgW="7809564" imgH="6399515" progId="Word.Document.8">
                  <p:embed/>
                </p:oleObj>
              </mc:Choice>
              <mc:Fallback>
                <p:oleObj name="Document" r:id="rId7" imgW="7809564" imgH="639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108075"/>
                        <a:ext cx="7491412" cy="613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82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98538" y="1154113"/>
          <a:ext cx="7534275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7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1154113"/>
                        <a:ext cx="7534275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392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6338" y="1100138"/>
          <a:ext cx="7532687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1" name="Document" r:id="rId5" imgW="8014037" imgH="5621536" progId="Word.Document.8">
                  <p:embed/>
                </p:oleObj>
              </mc:Choice>
              <mc:Fallback>
                <p:oleObj name="Document" r:id="rId5" imgW="8014037" imgH="56215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100138"/>
                        <a:ext cx="7532687" cy="526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02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6338" y="1100138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5" name="Document" r:id="rId5" imgW="8014037" imgH="5621536" progId="Word.Document.8">
                  <p:embed/>
                </p:oleObj>
              </mc:Choice>
              <mc:Fallback>
                <p:oleObj name="Document" r:id="rId5" imgW="8014037" imgH="56215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100138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13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981075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name="Document" r:id="rId5" imgW="8014037" imgH="6538118" progId="Word.Document.8">
                  <p:embed/>
                </p:oleObj>
              </mc:Choice>
              <mc:Fallback>
                <p:oleObj name="Document" r:id="rId5" imgW="8014037" imgH="653811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81075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23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192213"/>
          <a:ext cx="749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3" name="Document" r:id="rId5" imgW="8014037" imgH="6537398" progId="Word.Document.8">
                  <p:embed/>
                </p:oleObj>
              </mc:Choice>
              <mc:Fallback>
                <p:oleObj name="Document" r:id="rId5" imgW="8014037" imgH="653739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92213"/>
                        <a:ext cx="749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33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6325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7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443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89025"/>
          <a:ext cx="708660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1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89025"/>
                        <a:ext cx="7086600" cy="531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54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25538"/>
          <a:ext cx="7437437" cy="788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5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437437" cy="788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64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1125538"/>
          <a:ext cx="7435850" cy="788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9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7435850" cy="788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154113" y="1628775"/>
          <a:ext cx="7045325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Document" r:id="rId5" imgW="7436566" imgH="4754352" progId="Word.Document.8">
                  <p:embed/>
                </p:oleObj>
              </mc:Choice>
              <mc:Fallback>
                <p:oleObj name="Document" r:id="rId5" imgW="7436566" imgH="475435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628775"/>
                        <a:ext cx="7045325" cy="450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7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41438"/>
          <a:ext cx="7435850" cy="788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3" name="Document" r:id="rId7" imgW="7847003" imgH="8321961" progId="Word.Document.8">
                  <p:embed/>
                </p:oleObj>
              </mc:Choice>
              <mc:Fallback>
                <p:oleObj name="Document" r:id="rId7" imgW="7847003" imgH="832196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41438"/>
                        <a:ext cx="7435850" cy="788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8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6163" y="2060575"/>
          <a:ext cx="7272337" cy="667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7" name="Document" r:id="rId7" imgW="7767085" imgH="7132853" progId="Word.Document.8">
                  <p:embed/>
                </p:oleObj>
              </mc:Choice>
              <mc:Fallback>
                <p:oleObj name="Document" r:id="rId7" imgW="7767085" imgH="713285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2060575"/>
                        <a:ext cx="7272337" cy="667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49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5200" y="1066800"/>
          <a:ext cx="72390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1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066800"/>
                        <a:ext cx="72390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5053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47763" y="1341438"/>
          <a:ext cx="70421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5" name="Document" r:id="rId7" imgW="7615171" imgH="4530710" progId="Word.Document.8">
                  <p:embed/>
                </p:oleObj>
              </mc:Choice>
              <mc:Fallback>
                <p:oleObj name="Document" r:id="rId7" imgW="7615171" imgH="45307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1341438"/>
                        <a:ext cx="704215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15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2375" y="836613"/>
          <a:ext cx="6996113" cy="549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Document" r:id="rId7" imgW="7569452" imgH="6340113" progId="Word.Document.8">
                  <p:embed/>
                </p:oleObj>
              </mc:Choice>
              <mc:Fallback>
                <p:oleObj name="Document" r:id="rId7" imgW="7569452" imgH="634011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836613"/>
                        <a:ext cx="6996113" cy="549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25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96975"/>
          <a:ext cx="7458075" cy="598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3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458075" cy="598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3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4575" y="1196975"/>
          <a:ext cx="7446963" cy="633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7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446963" cy="633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4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4575" y="1196975"/>
          <a:ext cx="7446963" cy="633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1" name="Document" r:id="rId7" imgW="8151912" imgH="6934488" progId="Word.Document.8">
                  <p:embed/>
                </p:oleObj>
              </mc:Choice>
              <mc:Fallback>
                <p:oleObj name="Document" r:id="rId7" imgW="8151912" imgH="693448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196975"/>
                        <a:ext cx="7446963" cy="633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5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5713" y="2276475"/>
          <a:ext cx="69342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5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2276475"/>
                        <a:ext cx="69342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6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1484313"/>
          <a:ext cx="7315200" cy="560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9" name="Document" r:id="rId5" imgW="7718127" imgH="5915303" progId="Word.Document.8">
                  <p:embed/>
                </p:oleObj>
              </mc:Choice>
              <mc:Fallback>
                <p:oleObj name="Document" r:id="rId5" imgW="7718127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84313"/>
                        <a:ext cx="7315200" cy="560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4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685800" y="1055688"/>
          <a:ext cx="7478713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Document" r:id="rId5" imgW="7787245" imgH="5759419" progId="Word.Document.8">
                  <p:embed/>
                </p:oleObj>
              </mc:Choice>
              <mc:Fallback>
                <p:oleObj name="Document" r:id="rId5" imgW="7787245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55688"/>
                        <a:ext cx="7478713" cy="551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7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49363" y="1341438"/>
          <a:ext cx="6940550" cy="787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341438"/>
                        <a:ext cx="6940550" cy="787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8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5088" y="581025"/>
          <a:ext cx="6854825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7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581025"/>
                        <a:ext cx="6854825" cy="777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597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484313"/>
          <a:ext cx="6853237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6853237" cy="777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0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5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617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9663" y="1055688"/>
          <a:ext cx="7173912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Document" r:id="rId7" imgW="7758806" imgH="4424507" progId="Word.Document.8">
                  <p:embed/>
                </p:oleObj>
              </mc:Choice>
              <mc:Fallback>
                <p:oleObj name="Document" r:id="rId7" imgW="7758806" imgH="442450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055688"/>
                        <a:ext cx="7173912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2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58888" y="1844675"/>
          <a:ext cx="7032625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3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7032625" cy="539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38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93775" y="1341438"/>
          <a:ext cx="7750175" cy="608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7" name="Document" r:id="rId7" imgW="8372944" imgH="6583479" progId="Word.Document.8">
                  <p:embed/>
                </p:oleObj>
              </mc:Choice>
              <mc:Fallback>
                <p:oleObj name="Document" r:id="rId7" imgW="8372944" imgH="65834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1341438"/>
                        <a:ext cx="7750175" cy="608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4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03300" y="869950"/>
          <a:ext cx="7745413" cy="608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Document" r:id="rId7" imgW="8372944" imgH="6583479" progId="Word.Document.8">
                  <p:embed/>
                </p:oleObj>
              </mc:Choice>
              <mc:Fallback>
                <p:oleObj name="Document" r:id="rId7" imgW="8372944" imgH="65834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869950"/>
                        <a:ext cx="7745413" cy="608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5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908050"/>
          <a:ext cx="6880225" cy="540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5" name="Document" r:id="rId7" imgW="8372944" imgH="6736123" progId="Word.Document.8">
                  <p:embed/>
                </p:oleObj>
              </mc:Choice>
              <mc:Fallback>
                <p:oleObj name="Document" r:id="rId7" imgW="8372944" imgH="6736123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08050"/>
                        <a:ext cx="6880225" cy="540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6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060575"/>
          <a:ext cx="7116763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060575"/>
                        <a:ext cx="7116763" cy="546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04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89138"/>
          <a:ext cx="7140575" cy="816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Document" r:id="rId7" imgW="7624890" imgH="8717251" progId="Word.Document.8">
                  <p:embed/>
                </p:oleObj>
              </mc:Choice>
              <mc:Fallback>
                <p:oleObj name="Document" r:id="rId7" imgW="7624890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7140575" cy="816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79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79513" y="1389063"/>
          <a:ext cx="7032625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3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1389063"/>
                        <a:ext cx="7032625" cy="539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8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836613"/>
          <a:ext cx="7415212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7" name="Document" r:id="rId7" imgW="7996757" imgH="7918752" progId="Word.Document.8">
                  <p:embed/>
                </p:oleObj>
              </mc:Choice>
              <mc:Fallback>
                <p:oleObj name="Document" r:id="rId7" imgW="7996757" imgH="79187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36613"/>
                        <a:ext cx="7415212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69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642938"/>
          <a:ext cx="7391400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1" name="Document" r:id="rId7" imgW="7996757" imgH="7918752" progId="Word.Document.8">
                  <p:embed/>
                </p:oleObj>
              </mc:Choice>
              <mc:Fallback>
                <p:oleObj name="Document" r:id="rId7" imgW="7996757" imgH="79187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42938"/>
                        <a:ext cx="7391400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1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5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2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1524000"/>
          <a:ext cx="694531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9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24000"/>
                        <a:ext cx="6945312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3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20775" y="1524000"/>
          <a:ext cx="6858000" cy="526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3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524000"/>
                        <a:ext cx="6858000" cy="526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1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4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369175" cy="723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7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369175" cy="723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5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836613"/>
          <a:ext cx="7283450" cy="714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1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36613"/>
                        <a:ext cx="7283450" cy="714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6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6013" y="692150"/>
          <a:ext cx="7185025" cy="705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5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92150"/>
                        <a:ext cx="7185025" cy="705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7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268413"/>
          <a:ext cx="7185025" cy="705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9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68413"/>
                        <a:ext cx="7185025" cy="705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15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60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301750" y="1066800"/>
          <a:ext cx="7197725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Document" r:id="rId7" imgW="7601851" imgH="4808636" progId="Word.Document.8">
                  <p:embed/>
                </p:oleObj>
              </mc:Choice>
              <mc:Fallback>
                <p:oleObj name="Document" r:id="rId7" imgW="7601851" imgH="480863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066800"/>
                        <a:ext cx="7197725" cy="454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16013" y="1484313"/>
          <a:ext cx="7280275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Document" r:id="rId10" imgW="7592492" imgH="5745379" progId="Word.Document.8">
                  <p:embed/>
                </p:oleObj>
              </mc:Choice>
              <mc:Fallback>
                <p:oleObj name="Document" r:id="rId10" imgW="7592492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7280275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78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2198688"/>
          <a:ext cx="7097712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3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198688"/>
                        <a:ext cx="7097712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17920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81113" y="1844675"/>
          <a:ext cx="6907212" cy="517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7" name="Document" r:id="rId7" imgW="7569452" imgH="5669057" progId="Word.Document.8">
                  <p:embed/>
                </p:oleObj>
              </mc:Choice>
              <mc:Fallback>
                <p:oleObj name="Document" r:id="rId7" imgW="7569452" imgH="566905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1844675"/>
                        <a:ext cx="6907212" cy="517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6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0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335088"/>
          <a:ext cx="7239000" cy="494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1" name="Document" r:id="rId7" imgW="7821083" imgH="5350090" progId="Word.Document.8">
                  <p:embed/>
                </p:oleObj>
              </mc:Choice>
              <mc:Fallback>
                <p:oleObj name="Document" r:id="rId7" imgW="7821083" imgH="535009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335088"/>
                        <a:ext cx="7239000" cy="494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1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196975"/>
          <a:ext cx="7239000" cy="494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5" name="Document" r:id="rId7" imgW="7821083" imgH="6141749" progId="Word.Document.8">
                  <p:embed/>
                </p:oleObj>
              </mc:Choice>
              <mc:Fallback>
                <p:oleObj name="Document" r:id="rId7" imgW="7821083" imgH="614174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7239000" cy="494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2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52513" y="1706563"/>
          <a:ext cx="7532687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8" name="Document" r:id="rId5" imgW="7856002" imgH="4953000" progId="Word.Document.8">
                  <p:embed/>
                </p:oleObj>
              </mc:Choice>
              <mc:Fallback>
                <p:oleObj name="Document" r:id="rId5" imgW="7856002" imgH="49530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1706563"/>
                        <a:ext cx="7532687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105410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3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239838"/>
          <a:ext cx="7370762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2" name="Document" r:id="rId5" imgW="7782205" imgH="5350090" progId="Word.Document.8">
                  <p:embed/>
                </p:oleObj>
              </mc:Choice>
              <mc:Fallback>
                <p:oleObj name="Document" r:id="rId5" imgW="7782205" imgH="535009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39838"/>
                        <a:ext cx="7370762" cy="506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4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4575" y="838200"/>
          <a:ext cx="7512050" cy="622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6" name="Document" r:id="rId5" imgW="8123113" imgH="6735763" progId="Word.Document.8">
                  <p:embed/>
                </p:oleObj>
              </mc:Choice>
              <mc:Fallback>
                <p:oleObj name="Document" r:id="rId5" imgW="8123113" imgH="67357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838200"/>
                        <a:ext cx="7512050" cy="622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5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71550" y="1628775"/>
          <a:ext cx="8116888" cy="673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0" name="Document" r:id="rId5" imgW="8123113" imgH="6735763" progId="Word.Document.8">
                  <p:embed/>
                </p:oleObj>
              </mc:Choice>
              <mc:Fallback>
                <p:oleObj name="Document" r:id="rId5" imgW="8123113" imgH="67357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28775"/>
                        <a:ext cx="8116888" cy="673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6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2060575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4" name="Document" r:id="rId5" imgW="7797684" imgH="5683458" progId="Word.Document.8">
                  <p:embed/>
                </p:oleObj>
              </mc:Choice>
              <mc:Fallback>
                <p:oleObj name="Document" r:id="rId5" imgW="7797684" imgH="568345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60575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73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258888" y="1052513"/>
          <a:ext cx="7138987" cy="806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8" name="Document" r:id="rId5" imgW="7724967" imgH="8915616" progId="Word.Document.8">
                  <p:embed/>
                </p:oleObj>
              </mc:Choice>
              <mc:Fallback>
                <p:oleObj name="Document" r:id="rId5" imgW="7724967" imgH="891561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052513"/>
                        <a:ext cx="7138987" cy="806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25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058988"/>
          <a:ext cx="7456487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058988"/>
                        <a:ext cx="7456487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84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232452" name="Object 8"/>
          <p:cNvGraphicFramePr>
            <a:graphicFrameLocks noChangeAspect="1"/>
          </p:cNvGraphicFramePr>
          <p:nvPr/>
        </p:nvGraphicFramePr>
        <p:xfrm>
          <a:off x="1258888" y="1628775"/>
          <a:ext cx="7138987" cy="806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2" name="Document" r:id="rId5" imgW="7724967" imgH="8915616" progId="Word.Document.8">
                  <p:embed/>
                </p:oleObj>
              </mc:Choice>
              <mc:Fallback>
                <p:oleObj name="Document" r:id="rId5" imgW="7724967" imgH="8915616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7138987" cy="806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8944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68388" y="105251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6" name="Document" r:id="rId5" imgW="7797684" imgH="6538118" progId="Word.Document.8">
                  <p:embed/>
                </p:oleObj>
              </mc:Choice>
              <mc:Fallback>
                <p:oleObj name="Document" r:id="rId5" imgW="7797684" imgH="653811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05251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04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900113" y="1125538"/>
          <a:ext cx="7032625" cy="796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0" name="Document" r:id="rId5" imgW="7696528" imgH="8717251" progId="Word.Document.8">
                  <p:embed/>
                </p:oleObj>
              </mc:Choice>
              <mc:Fallback>
                <p:oleObj name="Document" r:id="rId5" imgW="7696528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25538"/>
                        <a:ext cx="7032625" cy="796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7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14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1042988" y="765175"/>
          <a:ext cx="7580312" cy="785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5" name="Document" r:id="rId5" imgW="8388783" imgH="8707531" progId="Word.Document.8">
                  <p:embed/>
                </p:oleObj>
              </mc:Choice>
              <mc:Fallback>
                <p:oleObj name="Document" r:id="rId5" imgW="8388783" imgH="870753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765175"/>
                        <a:ext cx="7580312" cy="785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2" name="矩形 1"/>
          <p:cNvSpPr/>
          <p:nvPr/>
        </p:nvSpPr>
        <p:spPr>
          <a:xfrm>
            <a:off x="3729038" y="3244850"/>
            <a:ext cx="16859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x</a:t>
            </a:r>
            <a:r>
              <a:rPr lang="en-US" altLang="zh-CN" kern="100" baseline="30000" dirty="0">
                <a:latin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</a:rPr>
              <a:t>4y(x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≠</a:t>
            </a:r>
            <a:r>
              <a:rPr lang="en-US" altLang="zh-CN" kern="100" dirty="0">
                <a:latin typeface="Times New Roman" panose="02020603050405020304" pitchFamily="18" charset="0"/>
              </a:rPr>
              <a:t>±4)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25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919163"/>
          <a:ext cx="739140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8" name="Document" r:id="rId5" imgW="7797684" imgH="5943744" progId="Word.Document.8">
                  <p:embed/>
                </p:oleObj>
              </mc:Choice>
              <mc:Fallback>
                <p:oleObj name="Document" r:id="rId5" imgW="7797684" imgH="5943744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19163"/>
                        <a:ext cx="739140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9353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圆锥曲线中的热点问题</a:t>
            </a:r>
          </a:p>
        </p:txBody>
      </p:sp>
      <p:graphicFrame>
        <p:nvGraphicFramePr>
          <p:cNvPr id="446468" name="Object 8"/>
          <p:cNvGraphicFramePr>
            <a:graphicFrameLocks noChangeAspect="1"/>
          </p:cNvGraphicFramePr>
          <p:nvPr/>
        </p:nvGraphicFramePr>
        <p:xfrm>
          <a:off x="755650" y="876300"/>
          <a:ext cx="8010525" cy="795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2" name="Document" r:id="rId5" imgW="8891770" imgH="8813038" progId="Word.Document.8">
                  <p:embed/>
                </p:oleObj>
              </mc:Choice>
              <mc:Fallback>
                <p:oleObj name="Document" r:id="rId5" imgW="8891770" imgH="881303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76300"/>
                        <a:ext cx="8010525" cy="795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9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35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370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40052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31913" y="1557338"/>
          <a:ext cx="729456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Document" r:id="rId7" imgW="7793724" imgH="6267752" progId="Word.Document.8">
                  <p:embed/>
                </p:oleObj>
              </mc:Choice>
              <mc:Fallback>
                <p:oleObj name="Document" r:id="rId7" imgW="7793724" imgH="626775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557338"/>
                        <a:ext cx="729456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003300" y="3644900"/>
          <a:ext cx="6705600" cy="404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10" imgW="6994193" imgH="4224342" progId="Word.Document.8">
                  <p:embed/>
                </p:oleObj>
              </mc:Choice>
              <mc:Fallback>
                <p:oleObj name="Document" r:id="rId10" imgW="6994193" imgH="422434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3644900"/>
                        <a:ext cx="6705600" cy="404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7699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直线与圆</a:t>
            </a:r>
            <a:endParaRPr lang="en-US" altLang="zh-CN" sz="4400" b="1" dirty="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8431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1100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19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8199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40782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245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655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sp>
        <p:nvSpPr>
          <p:cNvPr id="24581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1116013" y="2205038"/>
          <a:ext cx="7478712" cy="570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Document" r:id="rId7" imgW="7773565" imgH="5942304" progId="Word.Document.8">
                  <p:embed/>
                </p:oleObj>
              </mc:Choice>
              <mc:Fallback>
                <p:oleObj name="Document" r:id="rId7" imgW="7773565" imgH="5942304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478712" cy="570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56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93800"/>
          <a:ext cx="7086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93800"/>
                        <a:ext cx="7086600" cy="475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66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476375" y="2205038"/>
          <a:ext cx="6902450" cy="73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Document" r:id="rId5" imgW="7735407" imgH="8263280" progId="Word.Document.8">
                  <p:embed/>
                </p:oleObj>
              </mc:Choice>
              <mc:Fallback>
                <p:oleObj name="Document" r:id="rId5" imgW="7735407" imgH="826328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05038"/>
                        <a:ext cx="6902450" cy="73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76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51202" name="Object 9"/>
          <p:cNvGraphicFramePr>
            <a:graphicFrameLocks noChangeAspect="1"/>
          </p:cNvGraphicFramePr>
          <p:nvPr/>
        </p:nvGraphicFramePr>
        <p:xfrm>
          <a:off x="1006475" y="1196975"/>
          <a:ext cx="7183438" cy="734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Document" r:id="rId5" imgW="8059755" imgH="8254640" progId="Word.Document.8">
                  <p:embed/>
                </p:oleObj>
              </mc:Choice>
              <mc:Fallback>
                <p:oleObj name="Document" r:id="rId5" imgW="8059755" imgH="825464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196975"/>
                        <a:ext cx="7183438" cy="734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86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038225"/>
          <a:ext cx="7162800" cy="477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Document" r:id="rId7" imgW="7552893" imgH="5045162" progId="Word.Document.8">
                  <p:embed/>
                </p:oleObj>
              </mc:Choice>
              <mc:Fallback>
                <p:oleObj name="Document" r:id="rId7" imgW="7552893" imgH="50451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038225"/>
                        <a:ext cx="7162800" cy="477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18763"/>
              </p:ext>
            </p:extLst>
          </p:nvPr>
        </p:nvGraphicFramePr>
        <p:xfrm>
          <a:off x="978693" y="1988840"/>
          <a:ext cx="7434263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Document" r:id="rId10" imgW="7934119" imgH="7120252" progId="Word.Document.8">
                  <p:embed/>
                </p:oleObj>
              </mc:Choice>
              <mc:Fallback>
                <p:oleObj name="Document" r:id="rId10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693" y="1988840"/>
                        <a:ext cx="7434263" cy="666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296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042988" y="836613"/>
          <a:ext cx="7434262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Document" r:id="rId7" imgW="7934119" imgH="7120252" progId="Word.Document.8">
                  <p:embed/>
                </p:oleObj>
              </mc:Choice>
              <mc:Fallback>
                <p:oleObj name="Document" r:id="rId7" imgW="7934119" imgH="712025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836613"/>
                        <a:ext cx="7434262" cy="666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07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16013" y="2349500"/>
          <a:ext cx="7197725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Document" r:id="rId5" imgW="7601851" imgH="3672089" progId="Word.Document.8">
                  <p:embed/>
                </p:oleObj>
              </mc:Choice>
              <mc:Fallback>
                <p:oleObj name="Document" r:id="rId5" imgW="7601851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197725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17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3313" y="2420938"/>
          <a:ext cx="7597775" cy="737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Document" r:id="rId7" imgW="8020516" imgH="7790229" progId="Word.Document.8">
                  <p:embed/>
                </p:oleObj>
              </mc:Choice>
              <mc:Fallback>
                <p:oleObj name="Document" r:id="rId7" imgW="8020516" imgH="779022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420938"/>
                        <a:ext cx="7597775" cy="737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27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3138" y="1476375"/>
          <a:ext cx="575627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Document" r:id="rId5" imgW="6165502" imgH="2057450" progId="Word.Document.8">
                  <p:embed/>
                </p:oleObj>
              </mc:Choice>
              <mc:Fallback>
                <p:oleObj name="Document" r:id="rId5" imgW="6165502" imgH="205745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476375"/>
                        <a:ext cx="5756275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19200" y="2274888"/>
          <a:ext cx="7197725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Document" r:id="rId10" imgW="7605811" imgH="4149820" progId="Word.Document.8">
                  <p:embed/>
                </p:oleObj>
              </mc:Choice>
              <mc:Fallback>
                <p:oleObj name="Document" r:id="rId10" imgW="7605811" imgH="414982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74888"/>
                        <a:ext cx="7197725" cy="392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379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042150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Document" r:id="rId5" imgW="7340860" imgH="4954800" progId="Word.Document.8">
                  <p:embed/>
                </p:oleObj>
              </mc:Choice>
              <mc:Fallback>
                <p:oleObj name="Document" r:id="rId5" imgW="7340860" imgH="4954800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042150" cy="474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2700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95388" y="1160463"/>
          <a:ext cx="6999287" cy="356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7" imgW="7386219" imgH="3763891" progId="Word.Document.8">
                  <p:embed/>
                </p:oleObj>
              </mc:Choice>
              <mc:Fallback>
                <p:oleObj name="Document" r:id="rId7" imgW="7386219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1160463"/>
                        <a:ext cx="6999287" cy="356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44575" y="2525713"/>
          <a:ext cx="6324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Document" r:id="rId10" imgW="5479366" imgH="857901" progId="Word.Document.8">
                  <p:embed/>
                </p:oleObj>
              </mc:Choice>
              <mc:Fallback>
                <p:oleObj name="Document" r:id="rId10" imgW="5479366" imgH="857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525713"/>
                        <a:ext cx="6324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254125" y="3527425"/>
          <a:ext cx="7151688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Document" r:id="rId13" imgW="7362100" imgH="3170237" progId="Word.Document.8">
                  <p:embed/>
                </p:oleObj>
              </mc:Choice>
              <mc:Fallback>
                <p:oleObj name="Document" r:id="rId13" imgW="7362100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3527425"/>
                        <a:ext cx="7151688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48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908050"/>
          <a:ext cx="7234237" cy="603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5" imgW="7735407" imgH="6458196" progId="Word.Document.8">
                  <p:embed/>
                </p:oleObj>
              </mc:Choice>
              <mc:Fallback>
                <p:oleObj name="Document" r:id="rId5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234237" cy="603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5843" name="标题 1"/>
          <p:cNvSpPr>
            <a:spLocks/>
          </p:cNvSpPr>
          <p:nvPr/>
        </p:nvSpPr>
        <p:spPr bwMode="auto">
          <a:xfrm>
            <a:off x="611188" y="1158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58850" y="1700213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700213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2038" y="1092200"/>
          <a:ext cx="7396162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Document" r:id="rId10" imgW="7596811" imgH="2266975" progId="Word.Document.8">
                  <p:embed/>
                </p:oleObj>
              </mc:Choice>
              <mc:Fallback>
                <p:oleObj name="Document" r:id="rId10" imgW="7596811" imgH="22669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1092200"/>
                        <a:ext cx="7396162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68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13366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366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78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916113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16113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389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492375"/>
          <a:ext cx="7108825" cy="344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2375"/>
                        <a:ext cx="7108825" cy="344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399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2349500"/>
          <a:ext cx="7412037" cy="630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Document" r:id="rId7" imgW="7918640" imgH="6735763" progId="Word.Document.8">
                  <p:embed/>
                </p:oleObj>
              </mc:Choice>
              <mc:Fallback>
                <p:oleObj name="Document" r:id="rId7" imgW="7918640" imgH="6735763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7412037" cy="630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096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941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21543" name="Object 3"/>
          <p:cNvGraphicFramePr>
            <a:graphicFrameLocks noChangeAspect="1"/>
          </p:cNvGraphicFramePr>
          <p:nvPr/>
        </p:nvGraphicFramePr>
        <p:xfrm>
          <a:off x="1123950" y="2133600"/>
          <a:ext cx="7408863" cy="799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Document" r:id="rId7" imgW="7529494" imgH="8123597" progId="Word.Document.8">
                  <p:embed/>
                </p:oleObj>
              </mc:Choice>
              <mc:Fallback>
                <p:oleObj name="Document" r:id="rId7" imgW="7529494" imgH="812359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2133600"/>
                        <a:ext cx="7408863" cy="799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4" name="Object 3"/>
          <p:cNvGraphicFramePr>
            <a:graphicFrameLocks noChangeAspect="1"/>
          </p:cNvGraphicFramePr>
          <p:nvPr/>
        </p:nvGraphicFramePr>
        <p:xfrm>
          <a:off x="1136650" y="1368425"/>
          <a:ext cx="7396163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Document" r:id="rId10" imgW="7596811" imgH="2266975" progId="Word.Document.8">
                  <p:embed/>
                </p:oleObj>
              </mc:Choice>
              <mc:Fallback>
                <p:oleObj name="Document" r:id="rId10" imgW="7596811" imgH="226697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1368425"/>
                        <a:ext cx="7396163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19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54088" y="820738"/>
          <a:ext cx="7235825" cy="60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Document" r:id="rId5" imgW="7735407" imgH="6458196" progId="Word.Document.8">
                  <p:embed/>
                </p:oleObj>
              </mc:Choice>
              <mc:Fallback>
                <p:oleObj name="Document" r:id="rId5" imgW="7735407" imgH="6458196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820738"/>
                        <a:ext cx="7235825" cy="603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49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30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1969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69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40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1969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969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20788" y="1125538"/>
          <a:ext cx="72390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7" imgW="7452817" imgH="2857749" progId="Word.Document.8">
                  <p:embed/>
                </p:oleObj>
              </mc:Choice>
              <mc:Fallback>
                <p:oleObj name="Document" r:id="rId7" imgW="74528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125538"/>
                        <a:ext cx="7239000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1042988" y="2841625"/>
          <a:ext cx="35290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Document" r:id="rId10" imgW="3774059" imgH="789092" progId="Word.Document.8">
                  <p:embed/>
                </p:oleObj>
              </mc:Choice>
              <mc:Fallback>
                <p:oleObj name="Document" r:id="rId10" imgW="3774059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41625"/>
                        <a:ext cx="35290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71588" y="3716338"/>
          <a:ext cx="7137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Document" r:id="rId13" imgW="7442737" imgH="2765587" progId="Word.Document.8">
                  <p:embed/>
                </p:oleObj>
              </mc:Choice>
              <mc:Fallback>
                <p:oleObj name="Document" r:id="rId13" imgW="7442737" imgH="27655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3716338"/>
                        <a:ext cx="7137400" cy="264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505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71550" y="1557338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60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42988" y="1412875"/>
          <a:ext cx="7489825" cy="835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Document" r:id="rId7" imgW="7809564" imgH="8717251" progId="Word.Document.8">
                  <p:embed/>
                </p:oleObj>
              </mc:Choice>
              <mc:Fallback>
                <p:oleObj name="Document" r:id="rId7" imgW="7809564" imgH="871725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875"/>
                        <a:ext cx="7489825" cy="835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22375" y="1455738"/>
          <a:ext cx="7488238" cy="534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Document" r:id="rId7" imgW="7775365" imgH="5567535" progId="Word.Document.8">
                  <p:embed/>
                </p:oleObj>
              </mc:Choice>
              <mc:Fallback>
                <p:oleObj name="Document" r:id="rId7" imgW="7775365" imgH="556753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455738"/>
                        <a:ext cx="7488238" cy="534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81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4125" y="2060575"/>
          <a:ext cx="745648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Document" r:id="rId7" imgW="7775365" imgH="5567535" progId="Word.Document.8">
                  <p:embed/>
                </p:oleObj>
              </mc:Choice>
              <mc:Fallback>
                <p:oleObj name="Document" r:id="rId7" imgW="7775365" imgH="556753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5" y="2060575"/>
                        <a:ext cx="7456488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491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87450" y="2492375"/>
          <a:ext cx="7108825" cy="344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Document" r:id="rId5" imgW="7592492" imgH="3672089" progId="Word.Document.8">
                  <p:embed/>
                </p:oleObj>
              </mc:Choice>
              <mc:Fallback>
                <p:oleObj name="Document" r:id="rId5" imgW="7592492" imgH="367208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92375"/>
                        <a:ext cx="7108825" cy="344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01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16013" y="2205038"/>
          <a:ext cx="7186612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Document" r:id="rId5" imgW="7591772" imgH="3378322" progId="Word.Document.8">
                  <p:embed/>
                </p:oleObj>
              </mc:Choice>
              <mc:Fallback>
                <p:oleObj name="Document" r:id="rId5" imgW="7591772" imgH="3378322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05038"/>
                        <a:ext cx="7186612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ts val="3500"/>
              </a:lnSpc>
              <a:buFont typeface="Arial" charset="0"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教师备用例题 </a:t>
            </a:r>
            <a:r>
              <a:rPr lang="en-US" altLang="zh-CN" sz="2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2" charset="-122"/>
              </a:rPr>
              <a:t>——</a:t>
            </a:r>
            <a:endParaRPr lang="en-US" altLang="zh-CN" sz="2400" b="1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122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宋体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138238" y="1017588"/>
          <a:ext cx="70104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Document" r:id="rId5" imgW="7504655" imgH="6538118" progId="Word.Document.8">
                  <p:embed/>
                </p:oleObj>
              </mc:Choice>
              <mc:Fallback>
                <p:oleObj name="Document" r:id="rId5" imgW="7504655" imgH="653811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017588"/>
                        <a:ext cx="70104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4276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08113"/>
          <a:ext cx="73723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Document" r:id="rId5" imgW="7879401" imgH="4953000" progId="Word.Document.8">
                  <p:embed/>
                </p:oleObj>
              </mc:Choice>
              <mc:Fallback>
                <p:oleObj name="Document" r:id="rId5" imgW="7879401" imgH="4953000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08113"/>
                        <a:ext cx="73723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32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5300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408113"/>
          <a:ext cx="737235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Document" r:id="rId5" imgW="7879401" imgH="5151365" progId="Word.Document.8">
                  <p:embed/>
                </p:oleObj>
              </mc:Choice>
              <mc:Fallback>
                <p:oleObj name="Document" r:id="rId5" imgW="7879401" imgH="5151365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08113"/>
                        <a:ext cx="7372350" cy="439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116013" y="1412875"/>
          <a:ext cx="7385050" cy="789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Document" r:id="rId5" imgW="7797684" imgH="8347162" progId="Word.Document.8">
                  <p:embed/>
                </p:oleObj>
              </mc:Choice>
              <mc:Fallback>
                <p:oleObj name="Document" r:id="rId5" imgW="7797684" imgH="8347162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12875"/>
                        <a:ext cx="7385050" cy="789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84275" y="1055688"/>
          <a:ext cx="7045325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7" imgW="7246544" imgH="3686129" progId="Word.Document.8">
                  <p:embed/>
                </p:oleObj>
              </mc:Choice>
              <mc:Fallback>
                <p:oleObj name="Document" r:id="rId7" imgW="7246544" imgH="368612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1055688"/>
                        <a:ext cx="7045325" cy="35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7088" y="2843213"/>
          <a:ext cx="551021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Document" r:id="rId10" imgW="5814514" imgH="792379" progId="Word.Document.8">
                  <p:embed/>
                </p:oleObj>
              </mc:Choice>
              <mc:Fallback>
                <p:oleObj name="Document" r:id="rId10" imgW="5814514" imgH="79237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43213"/>
                        <a:ext cx="551021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2988" y="3933825"/>
          <a:ext cx="73263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Document" r:id="rId13" imgW="7737926" imgH="3170237" progId="Word.Document.8">
                  <p:embed/>
                </p:oleObj>
              </mc:Choice>
              <mc:Fallback>
                <p:oleObj name="Document" r:id="rId13" imgW="7737926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933825"/>
                        <a:ext cx="7326312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529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sp>
        <p:nvSpPr>
          <p:cNvPr id="57348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996950" y="1125538"/>
          <a:ext cx="7713663" cy="636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Document" r:id="rId5" imgW="8147952" imgH="6724963" progId="Word.Document.8">
                  <p:embed/>
                </p:oleObj>
              </mc:Choice>
              <mc:Fallback>
                <p:oleObj name="Document" r:id="rId5" imgW="8147952" imgH="6724963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125538"/>
                        <a:ext cx="7713663" cy="636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38920" name="Object 7"/>
          <p:cNvGraphicFramePr>
            <a:graphicFrameLocks noChangeAspect="1"/>
          </p:cNvGraphicFramePr>
          <p:nvPr/>
        </p:nvGraphicFramePr>
        <p:xfrm>
          <a:off x="1042988" y="787400"/>
          <a:ext cx="7805737" cy="574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Document" r:id="rId5" imgW="7805604" imgH="5745739" progId="Word.Document.8">
                  <p:embed/>
                </p:oleObj>
              </mc:Choice>
              <mc:Fallback>
                <p:oleObj name="Document" r:id="rId5" imgW="7805604" imgH="574573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787400"/>
                        <a:ext cx="7805737" cy="574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1125538"/>
          <a:ext cx="7397750" cy="814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Document" r:id="rId5" imgW="7920080" imgH="8717251" progId="Word.Document.8">
                  <p:embed/>
                </p:oleObj>
              </mc:Choice>
              <mc:Fallback>
                <p:oleObj name="Document" r:id="rId5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7397750" cy="814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5837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042988" y="908050"/>
          <a:ext cx="7397750" cy="814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Document" r:id="rId5" imgW="7920080" imgH="8717251" progId="Word.Document.8">
                  <p:embed/>
                </p:oleObj>
              </mc:Choice>
              <mc:Fallback>
                <p:oleObj name="Document" r:id="rId5" imgW="7920080" imgH="8717251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7397750" cy="814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内容占位符 2"/>
          <p:cNvSpPr>
            <a:spLocks/>
          </p:cNvSpPr>
          <p:nvPr/>
        </p:nvSpPr>
        <p:spPr bwMode="auto">
          <a:xfrm>
            <a:off x="684213" y="908050"/>
            <a:ext cx="7920037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3" y="2708275"/>
            <a:ext cx="7704137" cy="14462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indent="266700" algn="ctr">
              <a:spcAft>
                <a:spcPts val="0"/>
              </a:spcAft>
              <a:defRPr/>
            </a:pP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lang="zh-CN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4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讲　椭圆、双曲线、抛物线</a:t>
            </a:r>
            <a:endParaRPr lang="zh-CN" altLang="zh-CN" sz="4400" kern="100" dirty="0" smtClean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6144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3382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动作按钮: 自定义 8">
            <a:hlinkClick r:id="rId4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6144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sp>
        <p:nvSpPr>
          <p:cNvPr id="61447" name="内容占位符 2">
            <a:hlinkClick r:id="rId6" action="ppaction://hlinksldjump"/>
          </p:cNvPr>
          <p:cNvSpPr>
            <a:spLocks/>
          </p:cNvSpPr>
          <p:nvPr/>
        </p:nvSpPr>
        <p:spPr bwMode="auto">
          <a:xfrm>
            <a:off x="107950" y="386238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2827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44575" y="1230313"/>
          <a:ext cx="7227888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Document" r:id="rId7" imgW="7442017" imgH="2857749" progId="Word.Document.8">
                  <p:embed/>
                </p:oleObj>
              </mc:Choice>
              <mc:Fallback>
                <p:oleObj name="Document" r:id="rId7" imgW="7442017" imgH="2857749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1230313"/>
                        <a:ext cx="7227888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827088" y="2894013"/>
          <a:ext cx="37750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Document" r:id="rId10" imgW="3988527" imgH="791972" progId="Word.Document.8">
                  <p:embed/>
                </p:oleObj>
              </mc:Choice>
              <mc:Fallback>
                <p:oleObj name="Document" r:id="rId10" imgW="3988527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94013"/>
                        <a:ext cx="37750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44575" y="3763963"/>
          <a:ext cx="7456488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Document" r:id="rId13" imgW="7588532" imgH="3170237" progId="Word.Document.8">
                  <p:embed/>
                </p:oleObj>
              </mc:Choice>
              <mc:Fallback>
                <p:oleObj name="Document" r:id="rId13" imgW="7588532" imgH="317023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763963"/>
                        <a:ext cx="7456488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12875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5538" y="984250"/>
          <a:ext cx="6975475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Document" r:id="rId7" imgW="7273183" imgH="4160981" progId="Word.Document.8">
                  <p:embed/>
                </p:oleObj>
              </mc:Choice>
              <mc:Fallback>
                <p:oleObj name="Document" r:id="rId7" imgW="7273183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984250"/>
                        <a:ext cx="6975475" cy="398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08088" y="2365375"/>
          <a:ext cx="27876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2365375"/>
                        <a:ext cx="27876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309688" y="3462338"/>
          <a:ext cx="6880225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Document" r:id="rId13" imgW="7262383" imgH="3368602" progId="Word.Document.8">
                  <p:embed/>
                </p:oleObj>
              </mc:Choice>
              <mc:Fallback>
                <p:oleObj name="Document" r:id="rId13" imgW="7262383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3462338"/>
                        <a:ext cx="6880225" cy="319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414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3414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43013" y="1055688"/>
          <a:ext cx="7000875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Document" r:id="rId7" imgW="7208385" imgH="3565526" progId="Word.Document.8">
                  <p:embed/>
                </p:oleObj>
              </mc:Choice>
              <mc:Fallback>
                <p:oleObj name="Document" r:id="rId7" imgW="7208385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055688"/>
                        <a:ext cx="7000875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08063" y="3357563"/>
          <a:ext cx="27876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Document" r:id="rId10" imgW="2947134" imgH="792332" progId="Word.Document.8">
                  <p:embed/>
                </p:oleObj>
              </mc:Choice>
              <mc:Fallback>
                <p:oleObj name="Document" r:id="rId10" imgW="2947134" imgH="79233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357563"/>
                        <a:ext cx="278765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84275" y="4002088"/>
          <a:ext cx="7291388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Document" r:id="rId13" imgW="7595731" imgH="3763891" progId="Word.Document.8">
                  <p:embed/>
                </p:oleObj>
              </mc:Choice>
              <mc:Fallback>
                <p:oleObj name="Document" r:id="rId13" imgW="7595731" imgH="376389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4002088"/>
                        <a:ext cx="7291388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316038" y="908050"/>
          <a:ext cx="692785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Document" r:id="rId7" imgW="7319261" imgH="3565526" progId="Word.Document.8">
                  <p:embed/>
                </p:oleObj>
              </mc:Choice>
              <mc:Fallback>
                <p:oleObj name="Document" r:id="rId7" imgW="7319261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908050"/>
                        <a:ext cx="692785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38238" y="3108325"/>
          <a:ext cx="2786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3108325"/>
                        <a:ext cx="278606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28713" y="3806825"/>
          <a:ext cx="7304087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3" name="Document" r:id="rId13" imgW="7528774" imgH="2757667" progId="Word.Document.8">
                  <p:embed/>
                </p:oleObj>
              </mc:Choice>
              <mc:Fallback>
                <p:oleObj name="Document" r:id="rId13" imgW="7528774" imgH="27576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806825"/>
                        <a:ext cx="7304087" cy="267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14425" y="1055688"/>
          <a:ext cx="7396163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Document" r:id="rId7" imgW="8022316" imgH="3763891" progId="Word.Document.8">
                  <p:embed/>
                </p:oleObj>
              </mc:Choice>
              <mc:Fallback>
                <p:oleObj name="Document" r:id="rId7" imgW="8022316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055688"/>
                        <a:ext cx="7396163" cy="346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31888" y="3014663"/>
          <a:ext cx="26892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Document" r:id="rId10" imgW="2947134" imgH="990685" progId="Word.Document.8">
                  <p:embed/>
                </p:oleObj>
              </mc:Choice>
              <mc:Fallback>
                <p:oleObj name="Document" r:id="rId10" imgW="2947134" imgH="99068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014663"/>
                        <a:ext cx="26892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36650" y="3736975"/>
          <a:ext cx="7456488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Document" r:id="rId13" imgW="7776085" imgH="4556270" progId="Word.Document.8">
                  <p:embed/>
                </p:oleObj>
              </mc:Choice>
              <mc:Fallback>
                <p:oleObj name="Document" r:id="rId13" imgW="7776085" imgH="4556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3736975"/>
                        <a:ext cx="7456488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89050" y="1055688"/>
          <a:ext cx="7081838" cy="39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7" imgW="7483775" imgH="4160981" progId="Word.Document.8">
                  <p:embed/>
                </p:oleObj>
              </mc:Choice>
              <mc:Fallback>
                <p:oleObj name="Document" r:id="rId7" imgW="7483775" imgH="41609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1055688"/>
                        <a:ext cx="7081838" cy="393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12825" y="2166938"/>
          <a:ext cx="27209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Document" r:id="rId10" imgW="2947134" imgH="791972" progId="Word.Document.8">
                  <p:embed/>
                </p:oleObj>
              </mc:Choice>
              <mc:Fallback>
                <p:oleObj name="Document" r:id="rId10" imgW="2947134" imgH="7919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166938"/>
                        <a:ext cx="27209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174750" y="3068638"/>
          <a:ext cx="7196138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Document" r:id="rId13" imgW="7324301" imgH="2773867" progId="Word.Document.8">
                  <p:embed/>
                </p:oleObj>
              </mc:Choice>
              <mc:Fallback>
                <p:oleObj name="Document" r:id="rId13" imgW="7324301" imgH="277386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068638"/>
                        <a:ext cx="7196138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431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208088" y="762000"/>
          <a:ext cx="7032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Document" r:id="rId7" imgW="7507895" imgH="3763891" progId="Word.Document.8">
                  <p:embed/>
                </p:oleObj>
              </mc:Choice>
              <mc:Fallback>
                <p:oleObj name="Document" r:id="rId7" imgW="7507895" imgH="376389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762000"/>
                        <a:ext cx="7032625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54100" y="3068638"/>
          <a:ext cx="46704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Document" r:id="rId10" imgW="4931322" imgH="795212" progId="Word.Document.8">
                  <p:embed/>
                </p:oleObj>
              </mc:Choice>
              <mc:Fallback>
                <p:oleObj name="Document" r:id="rId10" imgW="4931322" imgH="79521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3068638"/>
                        <a:ext cx="46704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44575" y="3787775"/>
          <a:ext cx="6999288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Document" r:id="rId13" imgW="7384059" imgH="3440243" progId="Word.Document.8">
                  <p:embed/>
                </p:oleObj>
              </mc:Choice>
              <mc:Fallback>
                <p:oleObj name="Document" r:id="rId13" imgW="7384059" imgH="344024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787775"/>
                        <a:ext cx="6999288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5538"/>
          <a:ext cx="7362825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5538"/>
                        <a:ext cx="7362825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825500" y="3068638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3068638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066800" y="3908425"/>
          <a:ext cx="7402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Document" r:id="rId13" imgW="7812084" imgH="5547014" progId="Word.Document.8">
                  <p:embed/>
                </p:oleObj>
              </mc:Choice>
              <mc:Fallback>
                <p:oleObj name="Document" r:id="rId13" imgW="7812084" imgH="55470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908425"/>
                        <a:ext cx="7402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5538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5538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995363" y="3008313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3008313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82663" y="4087813"/>
          <a:ext cx="7402512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Document" r:id="rId13" imgW="7773925" imgH="2501341" progId="Word.Document.8">
                  <p:embed/>
                </p:oleObj>
              </mc:Choice>
              <mc:Fallback>
                <p:oleObj name="Document" r:id="rId13" imgW="7773925" imgH="250134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4087813"/>
                        <a:ext cx="7402512" cy="237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66800" y="1120775"/>
          <a:ext cx="7205663" cy="448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Document" r:id="rId7" imgW="7985958" imgH="4979281" progId="Word.Document.8">
                  <p:embed/>
                </p:oleObj>
              </mc:Choice>
              <mc:Fallback>
                <p:oleObj name="Document" r:id="rId7" imgW="7985958" imgH="497928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0775"/>
                        <a:ext cx="7205663" cy="448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66800" y="5060950"/>
          <a:ext cx="5791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60950"/>
                        <a:ext cx="5791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827088" y="1700213"/>
          <a:ext cx="7773987" cy="356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name="Document" r:id="rId7" imgW="7773925" imgH="3566246" progId="Word.Document.8">
                  <p:embed/>
                </p:oleObj>
              </mc:Choice>
              <mc:Fallback>
                <p:oleObj name="Document" r:id="rId7" imgW="7773925" imgH="356624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7773987" cy="356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84263" y="2060575"/>
          <a:ext cx="726757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name="Document" r:id="rId7" imgW="7985958" imgH="3565526" progId="Word.Document.8">
                  <p:embed/>
                </p:oleObj>
              </mc:Choice>
              <mc:Fallback>
                <p:oleObj name="Document" r:id="rId7" imgW="7985958" imgH="356552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2060575"/>
                        <a:ext cx="7267575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084263" y="4076700"/>
          <a:ext cx="5726112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Document" r:id="rId10" imgW="6265938" imgH="1187309" progId="Word.Document.8">
                  <p:embed/>
                </p:oleObj>
              </mc:Choice>
              <mc:Fallback>
                <p:oleObj name="Document" r:id="rId10" imgW="6265938" imgH="11873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076700"/>
                        <a:ext cx="5726112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354138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1287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936625" y="1196975"/>
          <a:ext cx="7727950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Document" r:id="rId7" imgW="7773925" imgH="4953000" progId="Word.Document.8">
                  <p:embed/>
                </p:oleObj>
              </mc:Choice>
              <mc:Fallback>
                <p:oleObj name="Document" r:id="rId7" imgW="7773925" imgH="49530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196975"/>
                        <a:ext cx="7727950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内容占位符 2"/>
          <p:cNvSpPr>
            <a:spLocks noGrp="1"/>
          </p:cNvSpPr>
          <p:nvPr>
            <p:ph idx="4294967295"/>
          </p:nvPr>
        </p:nvSpPr>
        <p:spPr>
          <a:xfrm>
            <a:off x="684213" y="908050"/>
            <a:ext cx="7127875" cy="1152525"/>
          </a:xfrm>
        </p:spPr>
        <p:txBody>
          <a:bodyPr/>
          <a:lstStyle/>
          <a:p>
            <a:pPr marL="0" indent="0" algn="ctr" eaLnBrk="1" hangingPunct="1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基础知识必备 </a:t>
            </a:r>
            <a:r>
              <a:rPr lang="en-US" altLang="zh-CN" sz="2400" b="1" smtClean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——</a:t>
            </a:r>
            <a:endParaRPr lang="en-US" altLang="zh-CN" sz="2400" b="1" smtClean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lnSpc>
                <a:spcPct val="122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smtClean="0">
                <a:latin typeface="宋体" panose="02010600030101010101" pitchFamily="2" charset="-122"/>
              </a:rPr>
              <a:t>　　</a:t>
            </a: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116013" y="1628775"/>
          <a:ext cx="72390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0" name="Document" r:id="rId5" imgW="7769063" imgH="4424964" progId="Word.Document.8">
                  <p:embed/>
                </p:oleObj>
              </mc:Choice>
              <mc:Fallback>
                <p:oleObj name="Document" r:id="rId5" imgW="7769063" imgH="442496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7239000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37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77913"/>
          <a:ext cx="7489825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Document" r:id="rId5" imgW="7806324" imgH="5759419" progId="Word.Document.8">
                  <p:embed/>
                </p:oleObj>
              </mc:Choice>
              <mc:Fallback>
                <p:oleObj name="Document" r:id="rId5" imgW="7806324" imgH="575941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77913"/>
                        <a:ext cx="7489825" cy="551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8936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79388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4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42988" y="1052513"/>
          <a:ext cx="7489825" cy="614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Document" r:id="rId7" imgW="7809564" imgH="6399515" progId="Word.Document.8">
                  <p:embed/>
                </p:oleObj>
              </mc:Choice>
              <mc:Fallback>
                <p:oleObj name="Document" r:id="rId7" imgW="7809564" imgH="63995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52513"/>
                        <a:ext cx="7489825" cy="614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008063" y="1266825"/>
          <a:ext cx="7421562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Document" r:id="rId7" imgW="8045716" imgH="2959272" progId="Word.Document.8">
                  <p:embed/>
                </p:oleObj>
              </mc:Choice>
              <mc:Fallback>
                <p:oleObj name="Document" r:id="rId7" imgW="8045716" imgH="2959272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266825"/>
                        <a:ext cx="7421562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03288" y="2781300"/>
          <a:ext cx="4267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Document" r:id="rId10" imgW="4562480" imgH="789092" progId="Word.Document.8">
                  <p:embed/>
                </p:oleObj>
              </mc:Choice>
              <mc:Fallback>
                <p:oleObj name="Document" r:id="rId10" imgW="4562480" imgH="78909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781300"/>
                        <a:ext cx="4267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131888" y="3287713"/>
          <a:ext cx="73152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Document" r:id="rId13" imgW="7539573" imgH="2746506" progId="Word.Document.8">
                  <p:embed/>
                </p:oleObj>
              </mc:Choice>
              <mc:Fallback>
                <p:oleObj name="Document" r:id="rId13" imgW="7539573" imgH="274650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287713"/>
                        <a:ext cx="73152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757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67665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644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20775" y="1012825"/>
          <a:ext cx="7402513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Document" r:id="rId7" imgW="7809564" imgH="6196110" progId="Word.Document.8">
                  <p:embed/>
                </p:oleObj>
              </mc:Choice>
              <mc:Fallback>
                <p:oleObj name="Document" r:id="rId7" imgW="7809564" imgH="619611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1012825"/>
                        <a:ext cx="7402513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47750" y="4149725"/>
          <a:ext cx="7337425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Document" r:id="rId10" imgW="7752326" imgH="2041609" progId="Word.Document.8">
                  <p:embed/>
                </p:oleObj>
              </mc:Choice>
              <mc:Fallback>
                <p:oleObj name="Document" r:id="rId10" imgW="7752326" imgH="204160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149725"/>
                        <a:ext cx="7337425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68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836613"/>
          <a:ext cx="7539038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539038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78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2133600"/>
          <a:ext cx="7539037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133600"/>
                        <a:ext cx="7539037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88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1550" y="1068388"/>
          <a:ext cx="7539038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068388"/>
                        <a:ext cx="7539038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798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42988" y="1773238"/>
          <a:ext cx="7539037" cy="73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Document" r:id="rId5" imgW="7948159" imgH="7720027" progId="Word.Document.8">
                  <p:embed/>
                </p:oleObj>
              </mc:Choice>
              <mc:Fallback>
                <p:oleObj name="Document" r:id="rId5" imgW="7948159" imgH="7720027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73238"/>
                        <a:ext cx="7539037" cy="731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21113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294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76325" y="1952625"/>
          <a:ext cx="7456488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ocument" r:id="rId5" imgW="7771405" imgH="5745379" progId="Word.Document.8">
                  <p:embed/>
                </p:oleObj>
              </mc:Choice>
              <mc:Fallback>
                <p:oleObj name="Document" r:id="rId5" imgW="7771405" imgH="574537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952625"/>
                        <a:ext cx="7456488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192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39825" y="1096963"/>
          <a:ext cx="7104063" cy="542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Document" r:id="rId7" imgW="7502855" imgH="5738899" progId="Word.Document.8">
                  <p:embed/>
                </p:oleObj>
              </mc:Choice>
              <mc:Fallback>
                <p:oleObj name="Document" r:id="rId7" imgW="7502855" imgH="573889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096963"/>
                        <a:ext cx="7104063" cy="542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294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03313" y="1268413"/>
          <a:ext cx="71088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" name="Document" r:id="rId7" imgW="6162622" imgH="2706186" progId="Word.Document.8">
                  <p:embed/>
                </p:oleObj>
              </mc:Choice>
              <mc:Fallback>
                <p:oleObj name="Document" r:id="rId7" imgW="6162622" imgH="2706186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1268413"/>
                        <a:ext cx="71088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174750" y="3965575"/>
          <a:ext cx="7373938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Document" r:id="rId10" imgW="7683928" imgH="3095715" progId="Word.Document.8">
                  <p:embed/>
                </p:oleObj>
              </mc:Choice>
              <mc:Fallback>
                <p:oleObj name="Document" r:id="rId10" imgW="7683928" imgH="309571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965575"/>
                        <a:ext cx="7373938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397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989138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499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16013" y="1268413"/>
          <a:ext cx="7402512" cy="779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Document" r:id="rId7" imgW="7713087" imgH="8123597" progId="Word.Document.8">
                  <p:embed/>
                </p:oleObj>
              </mc:Choice>
              <mc:Fallback>
                <p:oleObj name="Document" r:id="rId7" imgW="7713087" imgH="812359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7402512" cy="779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98600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557338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25538" y="1055688"/>
          <a:ext cx="6986587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Document" r:id="rId7" imgW="7381539" imgH="5196006" progId="Word.Document.8">
                  <p:embed/>
                </p:oleObj>
              </mc:Choice>
              <mc:Fallback>
                <p:oleObj name="Document" r:id="rId7" imgW="7381539" imgH="5196006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055688"/>
                        <a:ext cx="6986587" cy="492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38213" y="2373313"/>
          <a:ext cx="69453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Document" r:id="rId10" imgW="7327541" imgH="1973208" progId="Word.Document.8">
                  <p:embed/>
                </p:oleObj>
              </mc:Choice>
              <mc:Fallback>
                <p:oleObj name="Document" r:id="rId10" imgW="7327541" imgH="197320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373313"/>
                        <a:ext cx="69453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071563" y="3341688"/>
          <a:ext cx="7208837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Document" r:id="rId13" imgW="7520494" imgH="3169877" progId="Word.Document.8">
                  <p:embed/>
                </p:oleObj>
              </mc:Choice>
              <mc:Fallback>
                <p:oleObj name="Document" r:id="rId13" imgW="7520494" imgH="316987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341688"/>
                        <a:ext cx="7208837" cy="263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601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77900" y="1066800"/>
          <a:ext cx="7442200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Document" r:id="rId5" imgW="7871122" imgH="5915303" progId="Word.Document.8">
                  <p:embed/>
                </p:oleObj>
              </mc:Choice>
              <mc:Fallback>
                <p:oleObj name="Document" r:id="rId5" imgW="787112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066800"/>
                        <a:ext cx="7442200" cy="55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8704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89013" y="879475"/>
          <a:ext cx="7210425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0" name="Document" r:id="rId7" imgW="7615171" imgH="4738795" progId="Word.Document.8">
                  <p:embed/>
                </p:oleObj>
              </mc:Choice>
              <mc:Fallback>
                <p:oleObj name="Document" r:id="rId7" imgW="7615171" imgH="473879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879475"/>
                        <a:ext cx="7210425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87450" y="5168900"/>
          <a:ext cx="7162800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Document" r:id="rId10" imgW="7569452" imgH="5943744" progId="Word.Document.8">
                  <p:embed/>
                </p:oleObj>
              </mc:Choice>
              <mc:Fallback>
                <p:oleObj name="Document" r:id="rId10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168900"/>
                        <a:ext cx="7162800" cy="525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806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544638"/>
          <a:ext cx="7162800" cy="525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Document" r:id="rId7" imgW="7569452" imgH="5943744" progId="Word.Document.8">
                  <p:embed/>
                </p:oleObj>
              </mc:Choice>
              <mc:Fallback>
                <p:oleObj name="Document" r:id="rId7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44638"/>
                        <a:ext cx="7162800" cy="525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8909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050925" y="1228725"/>
          <a:ext cx="7162800" cy="525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5" name="Document" r:id="rId7" imgW="7569452" imgH="5943744" progId="Word.Document.8">
                  <p:embed/>
                </p:oleObj>
              </mc:Choice>
              <mc:Fallback>
                <p:oleObj name="Document" r:id="rId7" imgW="7569452" imgH="59437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1228725"/>
                        <a:ext cx="7162800" cy="525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011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1700213"/>
          <a:ext cx="710882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9" name="Document" r:id="rId7" imgW="7594292" imgH="4168901" progId="Word.Document.8">
                  <p:embed/>
                </p:oleObj>
              </mc:Choice>
              <mc:Fallback>
                <p:oleObj name="Document" r:id="rId7" imgW="759429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700213"/>
                        <a:ext cx="7108825" cy="389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217613" y="1003300"/>
          <a:ext cx="7315200" cy="703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3" name="Document" r:id="rId7" imgW="7624890" imgH="7329777" progId="Word.Document.8">
                  <p:embed/>
                </p:oleObj>
              </mc:Choice>
              <mc:Fallback>
                <p:oleObj name="Document" r:id="rId7" imgW="7624890" imgH="73297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003300"/>
                        <a:ext cx="7315200" cy="703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1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968375" y="908050"/>
          <a:ext cx="7315200" cy="703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0" name="Document" r:id="rId7" imgW="7624890" imgH="7329777" progId="Word.Document.8">
                  <p:embed/>
                </p:oleObj>
              </mc:Choice>
              <mc:Fallback>
                <p:oleObj name="Document" r:id="rId7" imgW="7624890" imgH="7329777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908050"/>
                        <a:ext cx="7315200" cy="703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57300" y="5300663"/>
          <a:ext cx="7381875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Document" r:id="rId10" imgW="7957519" imgH="2440139" progId="Word.Document.8">
                  <p:embed/>
                </p:oleObj>
              </mc:Choice>
              <mc:Fallback>
                <p:oleObj name="Document" r:id="rId10" imgW="7957519" imgH="244013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5300663"/>
                        <a:ext cx="7381875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318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125538"/>
          <a:ext cx="7478713" cy="712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1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125538"/>
                        <a:ext cx="7478713" cy="712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421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9497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9338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14425" y="1125538"/>
          <a:ext cx="7478713" cy="712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Document" r:id="rId7" imgW="7897041" imgH="7528142" progId="Word.Document.8">
                  <p:embed/>
                </p:oleObj>
              </mc:Choice>
              <mc:Fallback>
                <p:oleObj name="Document" r:id="rId7" imgW="7897041" imgH="752814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125538"/>
                        <a:ext cx="7478713" cy="712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523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968375" y="1066800"/>
          <a:ext cx="7543800" cy="567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Document" r:id="rId5" imgW="7861762" imgH="5915303" progId="Word.Document.8">
                  <p:embed/>
                </p:oleObj>
              </mc:Choice>
              <mc:Fallback>
                <p:oleObj name="Document" r:id="rId5" imgW="7861762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1066800"/>
                        <a:ext cx="7543800" cy="567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 idx="4294967295"/>
          </p:nvPr>
        </p:nvSpPr>
        <p:spPr>
          <a:xfrm>
            <a:off x="611188" y="166688"/>
            <a:ext cx="6697662" cy="4762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</a:t>
            </a:r>
            <a:r>
              <a:rPr lang="zh-CN" altLang="en-US" sz="2200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直线与圆</a:t>
            </a:r>
            <a:endParaRPr lang="zh-CN" altLang="en-US" sz="2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2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27163"/>
            <a:ext cx="615951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14859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核心知识聚焦</a:t>
            </a:r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177925" y="1125538"/>
          <a:ext cx="7065963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Document" r:id="rId7" imgW="7276783" imgH="2902030" progId="Word.Document.8">
                  <p:embed/>
                </p:oleObj>
              </mc:Choice>
              <mc:Fallback>
                <p:oleObj name="Document" r:id="rId7" imgW="7276783" imgH="29020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1125538"/>
                        <a:ext cx="7065963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3"/>
          <p:cNvGraphicFramePr>
            <a:graphicFrameLocks noChangeAspect="1"/>
          </p:cNvGraphicFramePr>
          <p:nvPr/>
        </p:nvGraphicFramePr>
        <p:xfrm>
          <a:off x="971550" y="2606675"/>
          <a:ext cx="7053263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Document" r:id="rId10" imgW="7432297" imgH="1181189" progId="Word.Document.8">
                  <p:embed/>
                </p:oleObj>
              </mc:Choice>
              <mc:Fallback>
                <p:oleObj name="Document" r:id="rId10" imgW="7432297" imgH="118118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06675"/>
                        <a:ext cx="7053263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4"/>
          <p:cNvGraphicFramePr>
            <a:graphicFrameLocks noChangeAspect="1"/>
          </p:cNvGraphicFramePr>
          <p:nvPr/>
        </p:nvGraphicFramePr>
        <p:xfrm>
          <a:off x="1223963" y="3440113"/>
          <a:ext cx="73802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Document" r:id="rId13" imgW="7699048" imgH="3368602" progId="Word.Document.8">
                  <p:embed/>
                </p:oleObj>
              </mc:Choice>
              <mc:Fallback>
                <p:oleObj name="Document" r:id="rId13" imgW="7699048" imgH="336860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3440113"/>
                        <a:ext cx="7380287" cy="323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动作按钮: 自定义 4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pic>
        <p:nvPicPr>
          <p:cNvPr id="962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76675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860800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090613" y="1135063"/>
          <a:ext cx="7018337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6" name="Document" r:id="rId7" imgW="7596091" imgH="4921319" progId="Word.Document.8">
                  <p:embed/>
                </p:oleObj>
              </mc:Choice>
              <mc:Fallback>
                <p:oleObj name="Document" r:id="rId7" imgW="7596091" imgH="4921319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1135063"/>
                        <a:ext cx="7018337" cy="454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标题 1"/>
          <p:cNvSpPr>
            <a:spLocks/>
          </p:cNvSpPr>
          <p:nvPr/>
        </p:nvSpPr>
        <p:spPr bwMode="auto">
          <a:xfrm>
            <a:off x="755650" y="260350"/>
            <a:ext cx="66976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157288" y="5337175"/>
          <a:ext cx="6940550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7" name="Document" r:id="rId10" imgW="7584932" imgH="2556062" progId="Word.Document.8">
                  <p:embed/>
                </p:oleObj>
              </mc:Choice>
              <mc:Fallback>
                <p:oleObj name="Document" r:id="rId10" imgW="7584932" imgH="255606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5337175"/>
                        <a:ext cx="6940550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728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029450" cy="797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7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029450" cy="797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830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196975"/>
          <a:ext cx="7029450" cy="797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Document" r:id="rId7" imgW="7510414" imgH="8518886" progId="Word.Document.8">
                  <p:embed/>
                </p:oleObj>
              </mc:Choice>
              <mc:Fallback>
                <p:oleObj name="Document" r:id="rId7" imgW="7510414" imgH="851888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96975"/>
                        <a:ext cx="7029450" cy="797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9933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25538" y="1989138"/>
          <a:ext cx="7585075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5" name="Document" r:id="rId7" imgW="7584932" imgH="4168901" progId="Word.Document.8">
                  <p:embed/>
                </p:oleObj>
              </mc:Choice>
              <mc:Fallback>
                <p:oleObj name="Document" r:id="rId7" imgW="758493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989138"/>
                        <a:ext cx="7585075" cy="416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035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089025" y="1120775"/>
          <a:ext cx="7118350" cy="547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2" name="Document" r:id="rId5" imgW="7699048" imgH="5915303" progId="Word.Document.8">
                  <p:embed/>
                </p:oleObj>
              </mc:Choice>
              <mc:Fallback>
                <p:oleObj name="Document" r:id="rId5" imgW="7699048" imgH="5915303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1120775"/>
                        <a:ext cx="7118350" cy="547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49363" y="3733800"/>
          <a:ext cx="694055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3" name="Document" r:id="rId10" imgW="7486295" imgH="2535181" progId="Word.Document.8">
                  <p:embed/>
                </p:oleObj>
              </mc:Choice>
              <mc:Fallback>
                <p:oleObj name="Document" r:id="rId10" imgW="7486295" imgH="2535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3733800"/>
                        <a:ext cx="694055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1379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5863" y="1055688"/>
          <a:ext cx="6945312" cy="732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055688"/>
                        <a:ext cx="6945312" cy="732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2403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44600" y="1628775"/>
          <a:ext cx="6945313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7" name="Document" r:id="rId7" imgW="7510414" imgH="7924872" progId="Word.Document.8">
                  <p:embed/>
                </p:oleObj>
              </mc:Choice>
              <mc:Fallback>
                <p:oleObj name="Document" r:id="rId7" imgW="7510414" imgH="7924872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628775"/>
                        <a:ext cx="6945313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3427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2606675"/>
          <a:ext cx="7097712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1" name="Document" r:id="rId7" imgW="7575212" imgH="4168901" progId="Word.Document.8">
                  <p:embed/>
                </p:oleObj>
              </mc:Choice>
              <mc:Fallback>
                <p:oleObj name="Document" r:id="rId7" imgW="7575212" imgH="416890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06675"/>
                        <a:ext cx="7097712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4451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131888" y="979488"/>
          <a:ext cx="7032625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5" name="Document" r:id="rId5" imgW="7699048" imgH="6148949" progId="Word.Document.8">
                  <p:embed/>
                </p:oleObj>
              </mc:Choice>
              <mc:Fallback>
                <p:oleObj name="Document" r:id="rId5" imgW="7699048" imgH="6148949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979488"/>
                        <a:ext cx="7032625" cy="561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733800"/>
            <a:ext cx="615951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内容占位符 2">
            <a:hlinkClick r:id="rId8" action="ppaction://hlinksldjump"/>
          </p:cNvPr>
          <p:cNvSpPr>
            <a:spLocks/>
          </p:cNvSpPr>
          <p:nvPr/>
        </p:nvSpPr>
        <p:spPr bwMode="auto">
          <a:xfrm>
            <a:off x="107950" y="3717925"/>
            <a:ext cx="4318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动作按钮: 自定义 5">
            <a:hlinkClick r:id="rId3" action="ppaction://hlinksldjump" highlightClick="1"/>
          </p:cNvPr>
          <p:cNvSpPr/>
          <p:nvPr/>
        </p:nvSpPr>
        <p:spPr>
          <a:xfrm>
            <a:off x="7667625" y="6503988"/>
            <a:ext cx="1042988" cy="296862"/>
          </a:xfrm>
          <a:prstGeom prst="actionButtonBlank">
            <a:avLst/>
          </a:prstGeom>
          <a:solidFill>
            <a:srgbClr val="FF78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返回目录</a:t>
            </a:r>
          </a:p>
        </p:txBody>
      </p:sp>
      <p:sp>
        <p:nvSpPr>
          <p:cNvPr id="105475" name="标题 1"/>
          <p:cNvSpPr>
            <a:spLocks/>
          </p:cNvSpPr>
          <p:nvPr/>
        </p:nvSpPr>
        <p:spPr bwMode="auto">
          <a:xfrm>
            <a:off x="611188" y="166688"/>
            <a:ext cx="6697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</a:t>
            </a:r>
            <a:r>
              <a:rPr lang="zh-CN" altLang="en-US" sz="2200" b="1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讲　椭圆、双曲线、抛物线</a:t>
            </a:r>
          </a:p>
        </p:txBody>
      </p:sp>
      <p:pic>
        <p:nvPicPr>
          <p:cNvPr id="122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05238"/>
            <a:ext cx="615951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内容占位符 2">
            <a:hlinkClick r:id="rId5" action="ppaction://hlinksldjump"/>
          </p:cNvPr>
          <p:cNvSpPr>
            <a:spLocks/>
          </p:cNvSpPr>
          <p:nvPr/>
        </p:nvSpPr>
        <p:spPr bwMode="auto">
          <a:xfrm>
            <a:off x="107950" y="3789363"/>
            <a:ext cx="4318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ea typeface="幼圆" panose="02010509060101010101" pitchFamily="49" charset="-122"/>
              </a:rPr>
              <a:t>考点考向探究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73163" y="1914525"/>
          <a:ext cx="7481887" cy="73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2" name="Document" r:id="rId7" imgW="8174231" imgH="8018834" progId="Word.Document.8">
                  <p:embed/>
                </p:oleObj>
              </mc:Choice>
              <mc:Fallback>
                <p:oleObj name="Document" r:id="rId7" imgW="8174231" imgH="801883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914525"/>
                        <a:ext cx="7481887" cy="732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249363" y="1046163"/>
          <a:ext cx="694055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3" name="Document" r:id="rId10" imgW="7486295" imgH="2535181" progId="Word.Document.8">
                  <p:embed/>
                </p:oleObj>
              </mc:Choice>
              <mc:Fallback>
                <p:oleObj name="Document" r:id="rId10" imgW="7486295" imgH="2535181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046163"/>
                        <a:ext cx="694055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1349</Words>
  <Application>Microsoft Office PowerPoint</Application>
  <PresentationFormat>全屏显示(4:3)</PresentationFormat>
  <Paragraphs>566</Paragraphs>
  <Slides>185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94" baseType="lpstr">
      <vt:lpstr>黑体</vt:lpstr>
      <vt:lpstr>宋体</vt:lpstr>
      <vt:lpstr>幼圆</vt:lpstr>
      <vt:lpstr>Arial</vt:lpstr>
      <vt:lpstr>Calibri</vt:lpstr>
      <vt:lpstr>Courier New</vt:lpstr>
      <vt:lpstr>Times New Roman</vt:lpstr>
      <vt:lpstr>Office 主题​​</vt:lpstr>
      <vt:lpstr>Document</vt:lpstr>
      <vt:lpstr>PowerPoint 演示文稿</vt:lpstr>
      <vt:lpstr>PowerPoint 演示文稿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第15讲　直线与圆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第16讲　椭圆、双曲线、抛物线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第17讲　圆锥曲线中的热点问题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335</cp:revision>
  <dcterms:created xsi:type="dcterms:W3CDTF">2012-12-07T08:03:34Z</dcterms:created>
  <dcterms:modified xsi:type="dcterms:W3CDTF">2016-04-04T23:50:19Z</dcterms:modified>
</cp:coreProperties>
</file>